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9" r:id="rId4"/>
    <p:sldId id="275" r:id="rId5"/>
    <p:sldId id="260" r:id="rId6"/>
    <p:sldId id="261" r:id="rId7"/>
    <p:sldId id="263" r:id="rId8"/>
    <p:sldId id="262" r:id="rId9"/>
    <p:sldId id="268" r:id="rId10"/>
    <p:sldId id="276" r:id="rId11"/>
    <p:sldId id="271" r:id="rId12"/>
    <p:sldId id="270" r:id="rId13"/>
    <p:sldId id="267" r:id="rId14"/>
    <p:sldId id="269" r:id="rId15"/>
    <p:sldId id="274" r:id="rId16"/>
    <p:sldId id="265" r:id="rId17"/>
    <p:sldId id="266" r:id="rId18"/>
    <p:sldId id="273" r:id="rId19"/>
    <p:sldId id="272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6131"/>
    <p:restoredTop sz="91206"/>
  </p:normalViewPr>
  <p:slideViewPr>
    <p:cSldViewPr snapToGrid="0">
      <p:cViewPr varScale="1">
        <p:scale>
          <a:sx n="111" d="100"/>
          <a:sy n="111" d="100"/>
        </p:scale>
        <p:origin x="120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72C907-2F04-3842-BD2B-932DD2449602}" type="datetimeFigureOut">
              <a:rPr lang="en-US" smtClean="0"/>
              <a:t>4/1/26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C4B187-11EE-9C4C-91E6-68ED619999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9139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C4B187-11EE-9C4C-91E6-68ED6199992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6165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C4B187-11EE-9C4C-91E6-68ED6199992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5938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C4B187-11EE-9C4C-91E6-68ED6199992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3902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C4B187-11EE-9C4C-91E6-68ED6199992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9800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C4B187-11EE-9C4C-91E6-68ED6199992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301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C4B187-11EE-9C4C-91E6-68ED6199992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9546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B85784-A531-0AAD-BB0F-1CA91A24E1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4BEBB0-E5E8-269A-A94B-C8CD7A1EC9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4AF29D-C02C-A25D-8A85-A7E5E6B21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5C850-7790-B446-BDF8-22462C990B15}" type="datetimeFigureOut">
              <a:rPr lang="en-US" smtClean="0"/>
              <a:t>4/1/26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E68353-F088-22A8-461E-35AED9050E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A80F49-9300-BE7C-4BAC-337EABA3F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A734A-F060-FF4C-B7F2-770E3345A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8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0A6918-1B9F-6248-87A7-D3C897703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7C56B4-6EBA-2346-D13A-4C567C698F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3376AA-D724-806A-B7F8-E567149831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5C850-7790-B446-BDF8-22462C990B15}" type="datetimeFigureOut">
              <a:rPr lang="en-US" smtClean="0"/>
              <a:t>4/1/26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03B2A8-4FE7-4911-836B-4D34AECDD3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A3F9F9-227F-5A26-0A8A-8206358BE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A734A-F060-FF4C-B7F2-770E3345A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391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FD7ABF-F814-4A93-2E0B-1CF2A4CF5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87CDD5-FB24-86D1-0AB8-3904ABCAD8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8A43E7-FF3C-03DA-6883-3F57B9F3F1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5C850-7790-B446-BDF8-22462C990B15}" type="datetimeFigureOut">
              <a:rPr lang="en-US" smtClean="0"/>
              <a:t>4/1/26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568E51-AD2A-5B80-86DA-72DCBAAF4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6A419B-4155-AE32-5681-103C33A97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A734A-F060-FF4C-B7F2-770E3345A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3717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144C75-1299-A65D-DEC8-7661EB5E7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CF270B-0529-98EA-5646-70CB6B38FE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31B2DE-A79D-F6C9-377D-F23CF0FE84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064546-D195-5909-3175-B06742197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5C850-7790-B446-BDF8-22462C990B15}" type="datetimeFigureOut">
              <a:rPr lang="en-US" smtClean="0"/>
              <a:t>4/1/26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B97DA8-1005-613E-12E4-B09BD511A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D107CE-B2AC-2957-A7FA-2CFB0B20B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A734A-F060-FF4C-B7F2-770E3345A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7128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53422E-21DF-1085-E6C9-8BDC44632B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767231-DADE-A1EC-711F-01B107F3A2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7997BC-C67D-60CC-B82E-374D182313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5B152F-C9E3-CE8D-06B8-8C4630BFB9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AEDF027-B83D-15F7-FDA2-9828F3174B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86355DD-5615-19F2-A68C-75F3C74A6E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5C850-7790-B446-BDF8-22462C990B15}" type="datetimeFigureOut">
              <a:rPr lang="en-US" smtClean="0"/>
              <a:t>4/1/26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5381CC0-1AA5-0C6F-2B7D-D095319E89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FA56424-201C-58FF-D66F-FA51634333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A734A-F060-FF4C-B7F2-770E3345A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4832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A10B1-FBD3-33E2-8208-2F622E1A88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7220895-A71A-968A-68D1-9AF5FBE8C5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5C850-7790-B446-BDF8-22462C990B15}" type="datetimeFigureOut">
              <a:rPr lang="en-US" smtClean="0"/>
              <a:t>4/1/26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91E159-F8D4-ABFF-E59A-80C8BD1BB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5799A6-5985-D531-A1DF-A3580B3E52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A734A-F060-FF4C-B7F2-770E3345A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339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0B08D8-D88B-BBBE-9FB3-C9D51D095A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5C850-7790-B446-BDF8-22462C990B15}" type="datetimeFigureOut">
              <a:rPr lang="en-US" smtClean="0"/>
              <a:t>4/1/26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F2554A4-EEE6-5778-33C5-61E66D89CF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5C8D6E-8C73-8615-2486-350EDA0691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A734A-F060-FF4C-B7F2-770E3345A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7782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28EC4A-1985-6430-314E-68685A04E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9F38E9-4BA7-C659-EDB6-CB7F1D9665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1D4B16-D491-A0DA-A993-65E5B382CA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F8B6BA-894E-1D78-31B9-9C5C29980E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5C850-7790-B446-BDF8-22462C990B15}" type="datetimeFigureOut">
              <a:rPr lang="en-US" smtClean="0"/>
              <a:t>4/1/26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6CE649-36C0-73FF-1619-5990A2F515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A03161-9200-020F-6730-7E6FC6A63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A734A-F060-FF4C-B7F2-770E3345A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4029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8994F9-1CE2-6B9F-6917-6ECB45038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1E0B9A7-A937-DB40-B255-3B81C450D5C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F53C5A-1FE9-1D9A-B2BA-39C03FD254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7F4126-F991-3DBE-96AA-64F320AC54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5C850-7790-B446-BDF8-22462C990B15}" type="datetimeFigureOut">
              <a:rPr lang="en-US" smtClean="0"/>
              <a:t>4/1/26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6B9327-F08A-9D69-E9A2-F837DDC8B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A1E5B2-70B7-3879-FC62-2601B61F2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A734A-F060-FF4C-B7F2-770E3345A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862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A2451D-9E8D-1D9F-1A00-F07C63EE4B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E58014-41E4-8E50-3DBC-DC62DACFED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62732C-88A2-03D8-071A-91ABC18F80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5C850-7790-B446-BDF8-22462C990B15}" type="datetimeFigureOut">
              <a:rPr lang="en-US" smtClean="0"/>
              <a:t>4/1/26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BD1B8D-BF86-3364-F58E-1C9D61E7A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4CCBDD-B587-89B1-7E2B-1AD7CE0AB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A734A-F060-FF4C-B7F2-770E3345A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2124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3C79F37-76D2-4C97-0444-D8FB02836BC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C7BEF79-9969-19E7-7845-437CD8E0B0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88D17E-93FD-5DDB-F031-07EEA0A33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5C850-7790-B446-BDF8-22462C990B15}" type="datetimeFigureOut">
              <a:rPr lang="en-US" smtClean="0"/>
              <a:t>4/1/26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05151D-83B0-7B59-209C-33A9FFA62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142BD7-D79C-3C53-56E3-2E8869F07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A734A-F060-FF4C-B7F2-770E3345A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275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9C1AD40-916F-1E45-5C37-6BF9442A2A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AB0CC6-F954-8893-07E0-0446339483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7D309B-2CEA-8842-1842-4266D6ADC1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F5C850-7790-B446-BDF8-22462C990B15}" type="datetimeFigureOut">
              <a:rPr lang="en-US" smtClean="0"/>
              <a:t>4/1/26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107B58-F907-422F-DFCB-DA914F1376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982946-5409-BEB9-A625-CFB4630945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54A734A-F060-FF4C-B7F2-770E3345A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147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detrick.org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Glenn.Detrick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0D782-5005-7E8C-BC1C-8F3CBC032C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" y="451413"/>
            <a:ext cx="12192000" cy="3565002"/>
          </a:xfrm>
        </p:spPr>
        <p:txBody>
          <a:bodyPr>
            <a:normAutofit/>
          </a:bodyPr>
          <a:lstStyle/>
          <a:p>
            <a:r>
              <a:rPr lang="en-US" sz="5400" b="1" dirty="0"/>
              <a:t>So, You Think You Want To Travel?</a:t>
            </a:r>
            <a:br>
              <a:rPr lang="en-US" sz="5400" b="1" dirty="0"/>
            </a:br>
            <a:br>
              <a:rPr lang="en-US" sz="2000" b="1" dirty="0"/>
            </a:br>
            <a:r>
              <a:rPr lang="en-US" sz="3600" b="1" dirty="0"/>
              <a:t>Co-Sponsors: </a:t>
            </a:r>
            <a:br>
              <a:rPr lang="en-US" sz="3600" b="1" dirty="0"/>
            </a:br>
            <a:r>
              <a:rPr lang="en-US" sz="3600" b="1" dirty="0"/>
              <a:t>Honors College Service Club and Engineers Without Borders</a:t>
            </a:r>
            <a:br>
              <a:rPr lang="en-US" b="1" dirty="0"/>
            </a:br>
            <a:br>
              <a:rPr lang="en-US" sz="2400" b="1" dirty="0"/>
            </a:br>
            <a:r>
              <a:rPr lang="en-US" sz="3600" b="1" dirty="0"/>
              <a:t>Campbell Hall</a:t>
            </a:r>
            <a:br>
              <a:rPr lang="en-US" sz="3600" b="1" dirty="0"/>
            </a:br>
            <a:r>
              <a:rPr lang="en-US" sz="3600" b="1" dirty="0"/>
              <a:t>Michigan State University</a:t>
            </a:r>
            <a:r>
              <a:rPr lang="en-US" sz="3600" dirty="0">
                <a:effectLst/>
              </a:rPr>
              <a:t> </a:t>
            </a:r>
            <a:endParaRPr lang="en-US" sz="36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2A9374-E2DD-1212-D6F7-02066C3E0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784922"/>
            <a:ext cx="9144000" cy="1990846"/>
          </a:xfrm>
        </p:spPr>
        <p:txBody>
          <a:bodyPr>
            <a:normAutofit/>
          </a:bodyPr>
          <a:lstStyle/>
          <a:p>
            <a:endParaRPr lang="en-US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Glenn Detrick</a:t>
            </a:r>
          </a:p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April 8, 2026</a:t>
            </a:r>
          </a:p>
        </p:txBody>
      </p:sp>
    </p:spTree>
    <p:extLst>
      <p:ext uri="{BB962C8B-B14F-4D97-AF65-F5344CB8AC3E}">
        <p14:creationId xmlns:p14="http://schemas.microsoft.com/office/powerpoint/2010/main" val="21213179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8602B4-ADB2-702A-D757-A49471D7B9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996896"/>
          </a:xfrm>
        </p:spPr>
        <p:txBody>
          <a:bodyPr>
            <a:normAutofit/>
          </a:bodyPr>
          <a:lstStyle/>
          <a:p>
            <a:pPr algn="ctr"/>
            <a:r>
              <a:rPr lang="en-US" sz="5400" dirty="0"/>
              <a:t>The Message of This Presentation: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7DA21A-DE4D-D6F6-FE27-3136C6E502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61241"/>
            <a:ext cx="10515600" cy="4275959"/>
          </a:xfrm>
        </p:spPr>
        <p:txBody>
          <a:bodyPr>
            <a:normAutofit fontScale="92500" lnSpcReduction="10000"/>
          </a:bodyPr>
          <a:lstStyle/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8000" b="1" dirty="0"/>
              <a:t>Be Intentional</a:t>
            </a:r>
          </a:p>
          <a:p>
            <a:pPr marL="0" indent="0" algn="ctr">
              <a:buNone/>
            </a:pPr>
            <a:endParaRPr lang="en-US" sz="2600" b="1" dirty="0"/>
          </a:p>
          <a:p>
            <a:pPr marL="0" indent="0" algn="ctr">
              <a:buNone/>
            </a:pPr>
            <a:r>
              <a:rPr lang="en-US" sz="4800" b="1" dirty="0"/>
              <a:t>About travel and all aspects </a:t>
            </a:r>
          </a:p>
          <a:p>
            <a:pPr marL="0" indent="0" algn="ctr">
              <a:buNone/>
            </a:pPr>
            <a:r>
              <a:rPr lang="en-US" sz="4800" b="1" dirty="0"/>
              <a:t>of your life</a:t>
            </a:r>
          </a:p>
        </p:txBody>
      </p:sp>
    </p:spTree>
    <p:extLst>
      <p:ext uri="{BB962C8B-B14F-4D97-AF65-F5344CB8AC3E}">
        <p14:creationId xmlns:p14="http://schemas.microsoft.com/office/powerpoint/2010/main" val="34310332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1BA2F2-3498-9882-99C3-891296C3EE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28263"/>
            <a:ext cx="12107119" cy="1081048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/>
              <a:t>MSU Global Focus Photo Competitions</a:t>
            </a:r>
            <a:br>
              <a:rPr lang="en-US" sz="4800" b="1" dirty="0"/>
            </a:br>
            <a:r>
              <a:rPr lang="en-US" sz="3600" b="1" dirty="0"/>
              <a:t>Alumni Division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481805-CA99-4C90-6764-B7EC8707F7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861" y="1806765"/>
            <a:ext cx="11447361" cy="4370197"/>
          </a:xfrm>
        </p:spPr>
        <p:txBody>
          <a:bodyPr>
            <a:normAutofit fontScale="92500" lnSpcReduction="10000"/>
          </a:bodyPr>
          <a:lstStyle/>
          <a:p>
            <a:r>
              <a:rPr lang="en-US" sz="3200" b="1" dirty="0"/>
              <a:t>Winner:  People’s Choice Awards</a:t>
            </a:r>
          </a:p>
          <a:p>
            <a:pPr marL="0" indent="0">
              <a:buNone/>
            </a:pPr>
            <a:endParaRPr lang="en-US" sz="3200" b="1" dirty="0"/>
          </a:p>
          <a:p>
            <a:pPr lvl="1"/>
            <a:r>
              <a:rPr lang="en-US" sz="3200" b="1" dirty="0"/>
              <a:t>2009   Carrot Top, Burkina Faso</a:t>
            </a:r>
          </a:p>
          <a:p>
            <a:pPr lvl="1"/>
            <a:r>
              <a:rPr lang="en-US" sz="3200" b="1" dirty="0"/>
              <a:t>2010   Kid with Cat, Tibet</a:t>
            </a:r>
          </a:p>
          <a:p>
            <a:pPr lvl="1"/>
            <a:r>
              <a:rPr lang="en-US" sz="3200" b="1" dirty="0"/>
              <a:t>2011   Pre-Dawn on the Ganges, Varanasi, India</a:t>
            </a:r>
          </a:p>
          <a:p>
            <a:pPr lvl="1"/>
            <a:r>
              <a:rPr lang="en-US" sz="3200" b="1" dirty="0"/>
              <a:t>2022   Himalayan Hillside, Nepal</a:t>
            </a:r>
          </a:p>
          <a:p>
            <a:pPr lvl="1"/>
            <a:r>
              <a:rPr lang="en-US" sz="3200" b="1" dirty="0"/>
              <a:t>2024   Study Time, Burma</a:t>
            </a:r>
          </a:p>
          <a:p>
            <a:pPr marL="457200" lvl="1" indent="0">
              <a:buNone/>
            </a:pPr>
            <a:endParaRPr lang="en-US" sz="4400" b="1" dirty="0"/>
          </a:p>
          <a:p>
            <a:pPr marL="457200" lvl="1" indent="0">
              <a:buNone/>
            </a:pPr>
            <a:r>
              <a:rPr lang="en-US" sz="4400" b="1" dirty="0"/>
              <a:t>Every Picture Has A Story – And Memories</a:t>
            </a:r>
          </a:p>
        </p:txBody>
      </p:sp>
    </p:spTree>
    <p:extLst>
      <p:ext uri="{BB962C8B-B14F-4D97-AF65-F5344CB8AC3E}">
        <p14:creationId xmlns:p14="http://schemas.microsoft.com/office/powerpoint/2010/main" val="36542250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1B2B030-4738-4359-9E46-144B7C8BFF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117" y="8300"/>
            <a:ext cx="12193117" cy="6849700"/>
          </a:xfrm>
          <a:prstGeom prst="rect">
            <a:avLst/>
          </a:prstGeom>
          <a:solidFill>
            <a:schemeClr val="bg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722B2DD-E14D-4972-9D98-5D6E61B1B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144310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4773B59-1B39-9691-7107-0F083F9C13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b="24909"/>
          <a:stretch>
            <a:fillRect/>
          </a:stretch>
        </p:blipFill>
        <p:spPr>
          <a:xfrm>
            <a:off x="0" y="16601"/>
            <a:ext cx="12193117" cy="68497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0D6C6C0-3E55-C70B-5295-6586FE256212}"/>
              </a:ext>
            </a:extLst>
          </p:cNvPr>
          <p:cNvSpPr txBox="1"/>
          <p:nvPr/>
        </p:nvSpPr>
        <p:spPr>
          <a:xfrm>
            <a:off x="4651513" y="251791"/>
            <a:ext cx="31961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Abdoulaye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62934D8-E3BC-83D4-9103-FFF9752BB0B3}"/>
              </a:ext>
            </a:extLst>
          </p:cNvPr>
          <p:cNvSpPr txBox="1"/>
          <p:nvPr/>
        </p:nvSpPr>
        <p:spPr>
          <a:xfrm>
            <a:off x="2729948" y="5789565"/>
            <a:ext cx="81765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       </a:t>
            </a:r>
            <a:r>
              <a:rPr lang="en-US" sz="3200" b="1" dirty="0">
                <a:solidFill>
                  <a:schemeClr val="bg1"/>
                </a:solidFill>
              </a:rPr>
              <a:t>My ‘African Son’, from Burkina Faso     </a:t>
            </a:r>
          </a:p>
        </p:txBody>
      </p:sp>
    </p:spTree>
    <p:extLst>
      <p:ext uri="{BB962C8B-B14F-4D97-AF65-F5344CB8AC3E}">
        <p14:creationId xmlns:p14="http://schemas.microsoft.com/office/powerpoint/2010/main" val="9181728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A0C6908-929F-26C9-C9DF-8E5A1D22F81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2629" r="-1" b="-1"/>
          <a:stretch>
            <a:fillRect/>
          </a:stretch>
        </p:blipFill>
        <p:spPr>
          <a:xfrm>
            <a:off x="1616765" y="0"/>
            <a:ext cx="8666921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6D28828-1F7B-F699-9BB6-D908A28D3383}"/>
              </a:ext>
            </a:extLst>
          </p:cNvPr>
          <p:cNvSpPr txBox="1"/>
          <p:nvPr/>
        </p:nvSpPr>
        <p:spPr>
          <a:xfrm>
            <a:off x="3068129" y="5802104"/>
            <a:ext cx="57641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       </a:t>
            </a:r>
            <a:r>
              <a:rPr lang="en-US" sz="3200" b="1" dirty="0">
                <a:solidFill>
                  <a:schemeClr val="bg1"/>
                </a:solidFill>
              </a:rPr>
              <a:t>Carrot Top, Burkina Faso</a:t>
            </a:r>
          </a:p>
        </p:txBody>
      </p:sp>
    </p:spTree>
    <p:extLst>
      <p:ext uri="{BB962C8B-B14F-4D97-AF65-F5344CB8AC3E}">
        <p14:creationId xmlns:p14="http://schemas.microsoft.com/office/powerpoint/2010/main" val="11069078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child holding a cat&#10;&#10;AI-generated content may be incorrect.">
            <a:extLst>
              <a:ext uri="{FF2B5EF4-FFF2-40B4-BE49-F238E27FC236}">
                <a16:creationId xmlns:a16="http://schemas.microsoft.com/office/drawing/2014/main" id="{8548F2D1-A74B-4CDB-061E-1D0A605B43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1" b="50229"/>
          <a:stretch>
            <a:fillRect/>
          </a:stretch>
        </p:blipFill>
        <p:spPr>
          <a:xfrm>
            <a:off x="20" y="0"/>
            <a:ext cx="12191980" cy="685671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3D46127-AE62-B488-A338-0DFFFE20BA3D}"/>
              </a:ext>
            </a:extLst>
          </p:cNvPr>
          <p:cNvSpPr txBox="1"/>
          <p:nvPr/>
        </p:nvSpPr>
        <p:spPr>
          <a:xfrm>
            <a:off x="4748976" y="5611707"/>
            <a:ext cx="42363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Kid With Cat, Tibet</a:t>
            </a:r>
          </a:p>
        </p:txBody>
      </p:sp>
    </p:spTree>
    <p:extLst>
      <p:ext uri="{BB962C8B-B14F-4D97-AF65-F5344CB8AC3E}">
        <p14:creationId xmlns:p14="http://schemas.microsoft.com/office/powerpoint/2010/main" val="32405237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group of boats in the water&#10;&#10;AI-generated content may be incorrect.">
            <a:extLst>
              <a:ext uri="{FF2B5EF4-FFF2-40B4-BE49-F238E27FC236}">
                <a16:creationId xmlns:a16="http://schemas.microsoft.com/office/drawing/2014/main" id="{CED76646-1DA6-C128-2E4C-9E7FAE768E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l="3918" r="18290" b="-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1DB13A6-353C-79DE-7D50-3DFC1ED2FF88}"/>
              </a:ext>
            </a:extLst>
          </p:cNvPr>
          <p:cNvSpPr txBox="1"/>
          <p:nvPr/>
        </p:nvSpPr>
        <p:spPr>
          <a:xfrm>
            <a:off x="6612836" y="5552661"/>
            <a:ext cx="522135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Pre-Dawn On the Ganges</a:t>
            </a:r>
          </a:p>
          <a:p>
            <a:r>
              <a:rPr lang="en-US" sz="3200" dirty="0">
                <a:solidFill>
                  <a:schemeClr val="bg1"/>
                </a:solidFill>
              </a:rPr>
              <a:t>           Varanasi, India</a:t>
            </a:r>
          </a:p>
        </p:txBody>
      </p:sp>
    </p:spTree>
    <p:extLst>
      <p:ext uri="{BB962C8B-B14F-4D97-AF65-F5344CB8AC3E}">
        <p14:creationId xmlns:p14="http://schemas.microsoft.com/office/powerpoint/2010/main" val="8243648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green hills with trees and buildings&#10;&#10;AI-generated content may be incorrect.">
            <a:extLst>
              <a:ext uri="{FF2B5EF4-FFF2-40B4-BE49-F238E27FC236}">
                <a16:creationId xmlns:a16="http://schemas.microsoft.com/office/drawing/2014/main" id="{2B990383-DB02-323F-DDDD-860DEAAE82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25014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1576987-23E8-1276-4F49-5091A623C75E}"/>
              </a:ext>
            </a:extLst>
          </p:cNvPr>
          <p:cNvSpPr txBox="1"/>
          <p:nvPr/>
        </p:nvSpPr>
        <p:spPr>
          <a:xfrm>
            <a:off x="4155311" y="5521124"/>
            <a:ext cx="64586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     </a:t>
            </a:r>
            <a:r>
              <a:rPr lang="en-US" sz="3200" dirty="0">
                <a:solidFill>
                  <a:schemeClr val="bg1"/>
                </a:solidFill>
              </a:rPr>
              <a:t>Himalayan Hillside, Nepal </a:t>
            </a:r>
          </a:p>
        </p:txBody>
      </p:sp>
    </p:spTree>
    <p:extLst>
      <p:ext uri="{BB962C8B-B14F-4D97-AF65-F5344CB8AC3E}">
        <p14:creationId xmlns:p14="http://schemas.microsoft.com/office/powerpoint/2010/main" val="26346194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person and two kids sitting on a large wooden rocking chair&#10;&#10;AI-generated content may be incorrect.">
            <a:extLst>
              <a:ext uri="{FF2B5EF4-FFF2-40B4-BE49-F238E27FC236}">
                <a16:creationId xmlns:a16="http://schemas.microsoft.com/office/drawing/2014/main" id="{1A9E3684-EEB1-CC88-5698-C45F0D9445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3195" r="-1" b="43798"/>
          <a:stretch>
            <a:fillRect/>
          </a:stretch>
        </p:blipFill>
        <p:spPr>
          <a:xfrm>
            <a:off x="0" y="144335"/>
            <a:ext cx="12190476" cy="762143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BC29ABF-C2A2-A4AA-6149-0B5955D1C416}"/>
              </a:ext>
            </a:extLst>
          </p:cNvPr>
          <p:cNvSpPr txBox="1"/>
          <p:nvPr/>
        </p:nvSpPr>
        <p:spPr>
          <a:xfrm>
            <a:off x="3416209" y="144335"/>
            <a:ext cx="80071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       Priyanka and Future Spartans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5171321-6FE8-DBB2-10F4-0C61F9973B96}"/>
              </a:ext>
            </a:extLst>
          </p:cNvPr>
          <p:cNvSpPr txBox="1"/>
          <p:nvPr/>
        </p:nvSpPr>
        <p:spPr>
          <a:xfrm>
            <a:off x="2683649" y="5499652"/>
            <a:ext cx="8143378" cy="11216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   </a:t>
            </a:r>
          </a:p>
          <a:p>
            <a:endParaRPr lang="en-US" sz="2400" b="1" dirty="0">
              <a:solidFill>
                <a:schemeClr val="bg1"/>
              </a:solidFill>
            </a:endParaRPr>
          </a:p>
          <a:p>
            <a:r>
              <a:rPr lang="en-US" sz="2400" b="1" dirty="0">
                <a:solidFill>
                  <a:schemeClr val="bg1"/>
                </a:solidFill>
              </a:rPr>
              <a:t>  Lucy Kelley    My ‘Nepali Daughter’        Nick Kelley</a:t>
            </a:r>
          </a:p>
        </p:txBody>
      </p:sp>
    </p:spTree>
    <p:extLst>
      <p:ext uri="{BB962C8B-B14F-4D97-AF65-F5344CB8AC3E}">
        <p14:creationId xmlns:p14="http://schemas.microsoft.com/office/powerpoint/2010/main" val="41130406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7" name="Rectangle 46">
            <a:extLst>
              <a:ext uri="{FF2B5EF4-FFF2-40B4-BE49-F238E27FC236}">
                <a16:creationId xmlns:a16="http://schemas.microsoft.com/office/drawing/2014/main" id="{7C1E5815-D54C-487F-A054-6D4930ADE3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C02FAEF-42F3-B166-91BF-0254A9CF1C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-1" b="11443"/>
          <a:stretch>
            <a:fillRect/>
          </a:stretch>
        </p:blipFill>
        <p:spPr>
          <a:xfrm>
            <a:off x="0" y="1"/>
            <a:ext cx="6096000" cy="6917582"/>
          </a:xfrm>
          <a:prstGeom prst="rect">
            <a:avLst/>
          </a:prstGeom>
        </p:spPr>
      </p:pic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736F0DFD-0954-464F-BF12-DD2E6F6E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208496" y="0"/>
            <a:ext cx="1983504" cy="6858000"/>
          </a:xfrm>
          <a:custGeom>
            <a:avLst/>
            <a:gdLst>
              <a:gd name="connsiteX0" fmla="*/ 0 w 1983504"/>
              <a:gd name="connsiteY0" fmla="*/ 0 h 6858000"/>
              <a:gd name="connsiteX1" fmla="*/ 1376658 w 1983504"/>
              <a:gd name="connsiteY1" fmla="*/ 0 h 6858000"/>
              <a:gd name="connsiteX2" fmla="*/ 1690650 w 1983504"/>
              <a:gd name="connsiteY2" fmla="*/ 110269 h 6858000"/>
              <a:gd name="connsiteX3" fmla="*/ 1645361 w 1983504"/>
              <a:gd name="connsiteY3" fmla="*/ 135168 h 6858000"/>
              <a:gd name="connsiteX4" fmla="*/ 1373640 w 1983504"/>
              <a:gd name="connsiteY4" fmla="*/ 71141 h 6858000"/>
              <a:gd name="connsiteX5" fmla="*/ 1319295 w 1983504"/>
              <a:gd name="connsiteY5" fmla="*/ 88927 h 6858000"/>
              <a:gd name="connsiteX6" fmla="*/ 1346468 w 1983504"/>
              <a:gd name="connsiteY6" fmla="*/ 163625 h 6858000"/>
              <a:gd name="connsiteX7" fmla="*/ 1464213 w 1983504"/>
              <a:gd name="connsiteY7" fmla="*/ 192082 h 6858000"/>
              <a:gd name="connsiteX8" fmla="*/ 1648381 w 1983504"/>
              <a:gd name="connsiteY8" fmla="*/ 373491 h 6858000"/>
              <a:gd name="connsiteX9" fmla="*/ 1370620 w 1983504"/>
              <a:gd name="connsiteY9" fmla="*/ 352148 h 6858000"/>
              <a:gd name="connsiteX10" fmla="*/ 1322314 w 1983504"/>
              <a:gd name="connsiteY10" fmla="*/ 394834 h 6858000"/>
              <a:gd name="connsiteX11" fmla="*/ 1304199 w 1983504"/>
              <a:gd name="connsiteY11" fmla="*/ 451747 h 6858000"/>
              <a:gd name="connsiteX12" fmla="*/ 1222682 w 1983504"/>
              <a:gd name="connsiteY12" fmla="*/ 359262 h 6858000"/>
              <a:gd name="connsiteX13" fmla="*/ 1153242 w 1983504"/>
              <a:gd name="connsiteY13" fmla="*/ 334364 h 6858000"/>
              <a:gd name="connsiteX14" fmla="*/ 1132108 w 1983504"/>
              <a:gd name="connsiteY14" fmla="*/ 416176 h 6858000"/>
              <a:gd name="connsiteX15" fmla="*/ 1195509 w 1983504"/>
              <a:gd name="connsiteY15" fmla="*/ 505101 h 6858000"/>
              <a:gd name="connsiteX16" fmla="*/ 1364582 w 1983504"/>
              <a:gd name="connsiteY16" fmla="*/ 558458 h 6858000"/>
              <a:gd name="connsiteX17" fmla="*/ 1183434 w 1983504"/>
              <a:gd name="connsiteY17" fmla="*/ 558458 h 6858000"/>
              <a:gd name="connsiteX18" fmla="*/ 975114 w 1983504"/>
              <a:gd name="connsiteY18" fmla="*/ 522887 h 6858000"/>
              <a:gd name="connsiteX19" fmla="*/ 754716 w 1983504"/>
              <a:gd name="connsiteY19" fmla="*/ 533558 h 6858000"/>
              <a:gd name="connsiteX20" fmla="*/ 546395 w 1983504"/>
              <a:gd name="connsiteY20" fmla="*/ 462417 h 6858000"/>
              <a:gd name="connsiteX21" fmla="*/ 335056 w 1983504"/>
              <a:gd name="connsiteY21" fmla="*/ 465975 h 6858000"/>
              <a:gd name="connsiteX22" fmla="*/ 1270988 w 1983504"/>
              <a:gd name="connsiteY22" fmla="*/ 910606 h 6858000"/>
              <a:gd name="connsiteX23" fmla="*/ 1225701 w 1983504"/>
              <a:gd name="connsiteY23" fmla="*/ 921277 h 6858000"/>
              <a:gd name="connsiteX24" fmla="*/ 1165318 w 1983504"/>
              <a:gd name="connsiteY24" fmla="*/ 949734 h 6858000"/>
              <a:gd name="connsiteX25" fmla="*/ 1210606 w 1983504"/>
              <a:gd name="connsiteY25" fmla="*/ 1006647 h 6858000"/>
              <a:gd name="connsiteX26" fmla="*/ 1455156 w 1983504"/>
              <a:gd name="connsiteY26" fmla="*/ 1113358 h 6858000"/>
              <a:gd name="connsiteX27" fmla="*/ 1515538 w 1983504"/>
              <a:gd name="connsiteY27" fmla="*/ 1220069 h 6858000"/>
              <a:gd name="connsiteX28" fmla="*/ 1440060 w 1983504"/>
              <a:gd name="connsiteY28" fmla="*/ 1209399 h 6858000"/>
              <a:gd name="connsiteX29" fmla="*/ 1373640 w 1983504"/>
              <a:gd name="connsiteY29" fmla="*/ 1230741 h 6858000"/>
              <a:gd name="connsiteX30" fmla="*/ 1400810 w 1983504"/>
              <a:gd name="connsiteY30" fmla="*/ 1365909 h 6858000"/>
              <a:gd name="connsiteX31" fmla="*/ 1748012 w 1983504"/>
              <a:gd name="connsiteY31" fmla="*/ 1540204 h 6858000"/>
              <a:gd name="connsiteX32" fmla="*/ 1778203 w 1983504"/>
              <a:gd name="connsiteY32" fmla="*/ 1597117 h 6858000"/>
              <a:gd name="connsiteX33" fmla="*/ 1735936 w 1983504"/>
              <a:gd name="connsiteY33" fmla="*/ 1636245 h 6858000"/>
              <a:gd name="connsiteX34" fmla="*/ 1624228 w 1983504"/>
              <a:gd name="connsiteY34" fmla="*/ 1657587 h 6858000"/>
              <a:gd name="connsiteX35" fmla="*/ 1781223 w 1983504"/>
              <a:gd name="connsiteY35" fmla="*/ 1849668 h 6858000"/>
              <a:gd name="connsiteX36" fmla="*/ 1838587 w 1983504"/>
              <a:gd name="connsiteY36" fmla="*/ 1903025 h 6858000"/>
              <a:gd name="connsiteX37" fmla="*/ 1938218 w 1983504"/>
              <a:gd name="connsiteY37" fmla="*/ 1984836 h 6858000"/>
              <a:gd name="connsiteX38" fmla="*/ 1938218 w 1983504"/>
              <a:gd name="connsiteY38" fmla="*/ 2013292 h 6858000"/>
              <a:gd name="connsiteX39" fmla="*/ 1805376 w 1983504"/>
              <a:gd name="connsiteY39" fmla="*/ 2102219 h 6858000"/>
              <a:gd name="connsiteX40" fmla="*/ 1563844 w 1983504"/>
              <a:gd name="connsiteY40" fmla="*/ 2077320 h 6858000"/>
              <a:gd name="connsiteX41" fmla="*/ 1920104 w 1983504"/>
              <a:gd name="connsiteY41" fmla="*/ 2208931 h 6858000"/>
              <a:gd name="connsiteX42" fmla="*/ 766792 w 1983504"/>
              <a:gd name="connsiteY42" fmla="*/ 1892353 h 6858000"/>
              <a:gd name="connsiteX43" fmla="*/ 839252 w 1983504"/>
              <a:gd name="connsiteY43" fmla="*/ 1974165 h 6858000"/>
              <a:gd name="connsiteX44" fmla="*/ 1243816 w 1983504"/>
              <a:gd name="connsiteY44" fmla="*/ 2191146 h 6858000"/>
              <a:gd name="connsiteX45" fmla="*/ 1358543 w 1983504"/>
              <a:gd name="connsiteY45" fmla="*/ 2326314 h 6858000"/>
              <a:gd name="connsiteX46" fmla="*/ 1479310 w 1983504"/>
              <a:gd name="connsiteY46" fmla="*/ 2401012 h 6858000"/>
              <a:gd name="connsiteX47" fmla="*/ 1648381 w 1983504"/>
              <a:gd name="connsiteY47" fmla="*/ 2401012 h 6858000"/>
              <a:gd name="connsiteX48" fmla="*/ 1769146 w 1983504"/>
              <a:gd name="connsiteY48" fmla="*/ 2518395 h 6858000"/>
              <a:gd name="connsiteX49" fmla="*/ 1645361 w 1983504"/>
              <a:gd name="connsiteY49" fmla="*/ 2543294 h 6858000"/>
              <a:gd name="connsiteX50" fmla="*/ 1500444 w 1983504"/>
              <a:gd name="connsiteY50" fmla="*/ 2525509 h 6858000"/>
              <a:gd name="connsiteX51" fmla="*/ 1337410 w 1983504"/>
              <a:gd name="connsiteY51" fmla="*/ 2564636 h 6858000"/>
              <a:gd name="connsiteX52" fmla="*/ 1186452 w 1983504"/>
              <a:gd name="connsiteY52" fmla="*/ 2532623 h 6858000"/>
              <a:gd name="connsiteX53" fmla="*/ 1005304 w 1983504"/>
              <a:gd name="connsiteY53" fmla="*/ 2553965 h 6858000"/>
              <a:gd name="connsiteX54" fmla="*/ 947940 w 1983504"/>
              <a:gd name="connsiteY54" fmla="*/ 2692689 h 6858000"/>
              <a:gd name="connsiteX55" fmla="*/ 929826 w 1983504"/>
              <a:gd name="connsiteY55" fmla="*/ 2703362 h 6858000"/>
              <a:gd name="connsiteX56" fmla="*/ 594701 w 1983504"/>
              <a:gd name="connsiteY56" fmla="*/ 2923898 h 6858000"/>
              <a:gd name="connsiteX57" fmla="*/ 501108 w 1983504"/>
              <a:gd name="connsiteY57" fmla="*/ 2941684 h 6858000"/>
              <a:gd name="connsiteX58" fmla="*/ 1053610 w 1983504"/>
              <a:gd name="connsiteY58" fmla="*/ 3329402 h 6858000"/>
              <a:gd name="connsiteX59" fmla="*/ 682256 w 1983504"/>
              <a:gd name="connsiteY59" fmla="*/ 3229805 h 6858000"/>
              <a:gd name="connsiteX60" fmla="*/ 630932 w 1983504"/>
              <a:gd name="connsiteY60" fmla="*/ 3393429 h 6858000"/>
              <a:gd name="connsiteX61" fmla="*/ 806041 w 1983504"/>
              <a:gd name="connsiteY61" fmla="*/ 3539269 h 6858000"/>
              <a:gd name="connsiteX62" fmla="*/ 869444 w 1983504"/>
              <a:gd name="connsiteY62" fmla="*/ 3827390 h 6858000"/>
              <a:gd name="connsiteX63" fmla="*/ 839252 w 1983504"/>
              <a:gd name="connsiteY63" fmla="*/ 4090612 h 6858000"/>
              <a:gd name="connsiteX64" fmla="*/ 763774 w 1983504"/>
              <a:gd name="connsiteY64" fmla="*/ 4172424 h 6858000"/>
              <a:gd name="connsiteX65" fmla="*/ 655085 w 1983504"/>
              <a:gd name="connsiteY65" fmla="*/ 4321821 h 6858000"/>
              <a:gd name="connsiteX66" fmla="*/ 588662 w 1983504"/>
              <a:gd name="connsiteY66" fmla="*/ 4414305 h 6858000"/>
              <a:gd name="connsiteX67" fmla="*/ 356189 w 1983504"/>
              <a:gd name="connsiteY67" fmla="*/ 4378734 h 6858000"/>
              <a:gd name="connsiteX68" fmla="*/ 667160 w 1983504"/>
              <a:gd name="connsiteY68" fmla="*/ 4613499 h 6858000"/>
              <a:gd name="connsiteX69" fmla="*/ 416573 w 1983504"/>
              <a:gd name="connsiteY69" fmla="*/ 4585042 h 6858000"/>
              <a:gd name="connsiteX70" fmla="*/ 335056 w 1983504"/>
              <a:gd name="connsiteY70" fmla="*/ 4602828 h 6858000"/>
              <a:gd name="connsiteX71" fmla="*/ 380342 w 1983504"/>
              <a:gd name="connsiteY71" fmla="*/ 4677526 h 6858000"/>
              <a:gd name="connsiteX72" fmla="*/ 564510 w 1983504"/>
              <a:gd name="connsiteY72" fmla="*/ 4805580 h 6858000"/>
              <a:gd name="connsiteX73" fmla="*/ 944922 w 1983504"/>
              <a:gd name="connsiteY73" fmla="*/ 5154171 h 6858000"/>
              <a:gd name="connsiteX74" fmla="*/ 576586 w 1983504"/>
              <a:gd name="connsiteY74" fmla="*/ 4994104 h 6858000"/>
              <a:gd name="connsiteX75" fmla="*/ 963036 w 1983504"/>
              <a:gd name="connsiteY75" fmla="*/ 5353367 h 6858000"/>
              <a:gd name="connsiteX76" fmla="*/ 1047572 w 1983504"/>
              <a:gd name="connsiteY76" fmla="*/ 5474306 h 6858000"/>
              <a:gd name="connsiteX77" fmla="*/ 1222682 w 1983504"/>
              <a:gd name="connsiteY77" fmla="*/ 5769542 h 6858000"/>
              <a:gd name="connsiteX78" fmla="*/ 1213626 w 1983504"/>
              <a:gd name="connsiteY78" fmla="*/ 5801555 h 6858000"/>
              <a:gd name="connsiteX79" fmla="*/ 1014361 w 1983504"/>
              <a:gd name="connsiteY79" fmla="*/ 5755314 h 6858000"/>
              <a:gd name="connsiteX80" fmla="*/ 1274008 w 1983504"/>
              <a:gd name="connsiteY80" fmla="*/ 6004307 h 6858000"/>
              <a:gd name="connsiteX81" fmla="*/ 1542711 w 1983504"/>
              <a:gd name="connsiteY81" fmla="*/ 6196388 h 6858000"/>
              <a:gd name="connsiteX82" fmla="*/ 1352504 w 1983504"/>
              <a:gd name="connsiteY82" fmla="*/ 6167932 h 6858000"/>
              <a:gd name="connsiteX83" fmla="*/ 1089840 w 1983504"/>
              <a:gd name="connsiteY83" fmla="*/ 6057663 h 6858000"/>
              <a:gd name="connsiteX84" fmla="*/ 999266 w 1983504"/>
              <a:gd name="connsiteY84" fmla="*/ 6100347 h 6858000"/>
              <a:gd name="connsiteX85" fmla="*/ 1246836 w 1983504"/>
              <a:gd name="connsiteY85" fmla="*/ 6281757 h 6858000"/>
              <a:gd name="connsiteX86" fmla="*/ 1388735 w 1983504"/>
              <a:gd name="connsiteY86" fmla="*/ 6367127 h 6858000"/>
              <a:gd name="connsiteX87" fmla="*/ 1446099 w 1983504"/>
              <a:gd name="connsiteY87" fmla="*/ 6431153 h 6858000"/>
              <a:gd name="connsiteX88" fmla="*/ 1609132 w 1983504"/>
              <a:gd name="connsiteY88" fmla="*/ 6658805 h 6858000"/>
              <a:gd name="connsiteX89" fmla="*/ 1983504 w 1983504"/>
              <a:gd name="connsiteY89" fmla="*/ 6858000 h 6858000"/>
              <a:gd name="connsiteX90" fmla="*/ 0 w 1983504"/>
              <a:gd name="connsiteY9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1983504" h="6858000">
                <a:moveTo>
                  <a:pt x="0" y="0"/>
                </a:moveTo>
                <a:lnTo>
                  <a:pt x="1376658" y="0"/>
                </a:lnTo>
                <a:cubicBezTo>
                  <a:pt x="1482328" y="35571"/>
                  <a:pt x="1584980" y="78255"/>
                  <a:pt x="1690650" y="110269"/>
                </a:cubicBezTo>
                <a:cubicBezTo>
                  <a:pt x="1675553" y="145839"/>
                  <a:pt x="1660458" y="138725"/>
                  <a:pt x="1645361" y="135168"/>
                </a:cubicBezTo>
                <a:cubicBezTo>
                  <a:pt x="1554788" y="120941"/>
                  <a:pt x="1461194" y="110269"/>
                  <a:pt x="1373640" y="71141"/>
                </a:cubicBezTo>
                <a:cubicBezTo>
                  <a:pt x="1352504" y="64027"/>
                  <a:pt x="1328352" y="64027"/>
                  <a:pt x="1319295" y="88927"/>
                </a:cubicBezTo>
                <a:cubicBezTo>
                  <a:pt x="1304199" y="124497"/>
                  <a:pt x="1325332" y="145839"/>
                  <a:pt x="1346468" y="163625"/>
                </a:cubicBezTo>
                <a:cubicBezTo>
                  <a:pt x="1382696" y="195638"/>
                  <a:pt x="1424964" y="188525"/>
                  <a:pt x="1464213" y="192082"/>
                </a:cubicBezTo>
                <a:cubicBezTo>
                  <a:pt x="1572902" y="209867"/>
                  <a:pt x="1624228" y="259665"/>
                  <a:pt x="1648381" y="373491"/>
                </a:cubicBezTo>
                <a:cubicBezTo>
                  <a:pt x="1554788" y="327250"/>
                  <a:pt x="1461194" y="384162"/>
                  <a:pt x="1370620" y="352148"/>
                </a:cubicBezTo>
                <a:cubicBezTo>
                  <a:pt x="1346468" y="345034"/>
                  <a:pt x="1310237" y="355706"/>
                  <a:pt x="1322314" y="394834"/>
                </a:cubicBezTo>
                <a:cubicBezTo>
                  <a:pt x="1334390" y="430405"/>
                  <a:pt x="1373640" y="458860"/>
                  <a:pt x="1304199" y="451747"/>
                </a:cubicBezTo>
                <a:cubicBezTo>
                  <a:pt x="1252873" y="448189"/>
                  <a:pt x="1237778" y="405504"/>
                  <a:pt x="1222682" y="359262"/>
                </a:cubicBezTo>
                <a:cubicBezTo>
                  <a:pt x="1210606" y="334364"/>
                  <a:pt x="1177395" y="320135"/>
                  <a:pt x="1153242" y="334364"/>
                </a:cubicBezTo>
                <a:cubicBezTo>
                  <a:pt x="1123051" y="348592"/>
                  <a:pt x="1132108" y="387720"/>
                  <a:pt x="1132108" y="416176"/>
                </a:cubicBezTo>
                <a:cubicBezTo>
                  <a:pt x="1129088" y="469532"/>
                  <a:pt x="1153242" y="494431"/>
                  <a:pt x="1195509" y="505101"/>
                </a:cubicBezTo>
                <a:cubicBezTo>
                  <a:pt x="1246836" y="519330"/>
                  <a:pt x="1298160" y="537116"/>
                  <a:pt x="1364582" y="558458"/>
                </a:cubicBezTo>
                <a:cubicBezTo>
                  <a:pt x="1292122" y="594028"/>
                  <a:pt x="1237778" y="586915"/>
                  <a:pt x="1183434" y="558458"/>
                </a:cubicBezTo>
                <a:cubicBezTo>
                  <a:pt x="1117012" y="526444"/>
                  <a:pt x="1029458" y="483759"/>
                  <a:pt x="975114" y="522887"/>
                </a:cubicBezTo>
                <a:cubicBezTo>
                  <a:pt x="893597" y="579800"/>
                  <a:pt x="827176" y="544229"/>
                  <a:pt x="754716" y="533558"/>
                </a:cubicBezTo>
                <a:cubicBezTo>
                  <a:pt x="603758" y="512216"/>
                  <a:pt x="697352" y="480203"/>
                  <a:pt x="546395" y="462417"/>
                </a:cubicBezTo>
                <a:cubicBezTo>
                  <a:pt x="486012" y="455303"/>
                  <a:pt x="422610" y="426847"/>
                  <a:pt x="335056" y="465975"/>
                </a:cubicBezTo>
                <a:cubicBezTo>
                  <a:pt x="730563" y="672284"/>
                  <a:pt x="917750" y="658055"/>
                  <a:pt x="1270988" y="910606"/>
                </a:cubicBezTo>
                <a:cubicBezTo>
                  <a:pt x="1255893" y="935506"/>
                  <a:pt x="1240798" y="924835"/>
                  <a:pt x="1225701" y="921277"/>
                </a:cubicBezTo>
                <a:cubicBezTo>
                  <a:pt x="1201548" y="917720"/>
                  <a:pt x="1171356" y="903491"/>
                  <a:pt x="1165318" y="949734"/>
                </a:cubicBezTo>
                <a:cubicBezTo>
                  <a:pt x="1162298" y="985305"/>
                  <a:pt x="1180415" y="1003089"/>
                  <a:pt x="1210606" y="1006647"/>
                </a:cubicBezTo>
                <a:cubicBezTo>
                  <a:pt x="1298160" y="1020875"/>
                  <a:pt x="1376658" y="1070674"/>
                  <a:pt x="1455156" y="1113358"/>
                </a:cubicBezTo>
                <a:cubicBezTo>
                  <a:pt x="1491385" y="1131144"/>
                  <a:pt x="1530634" y="1156043"/>
                  <a:pt x="1515538" y="1220069"/>
                </a:cubicBezTo>
                <a:cubicBezTo>
                  <a:pt x="1485348" y="1237855"/>
                  <a:pt x="1464213" y="1212955"/>
                  <a:pt x="1440060" y="1209399"/>
                </a:cubicBezTo>
                <a:cubicBezTo>
                  <a:pt x="1415907" y="1205842"/>
                  <a:pt x="1358543" y="1220069"/>
                  <a:pt x="1373640" y="1230741"/>
                </a:cubicBezTo>
                <a:cubicBezTo>
                  <a:pt x="1443080" y="1269868"/>
                  <a:pt x="1316276" y="1365909"/>
                  <a:pt x="1400810" y="1365909"/>
                </a:cubicBezTo>
                <a:cubicBezTo>
                  <a:pt x="1539691" y="1365909"/>
                  <a:pt x="1615170" y="1536647"/>
                  <a:pt x="1748012" y="1540204"/>
                </a:cubicBezTo>
                <a:cubicBezTo>
                  <a:pt x="1769146" y="1540204"/>
                  <a:pt x="1778203" y="1572219"/>
                  <a:pt x="1778203" y="1597117"/>
                </a:cubicBezTo>
                <a:cubicBezTo>
                  <a:pt x="1778203" y="1629132"/>
                  <a:pt x="1757070" y="1632688"/>
                  <a:pt x="1735936" y="1636245"/>
                </a:cubicBezTo>
                <a:cubicBezTo>
                  <a:pt x="1702725" y="1639802"/>
                  <a:pt x="1666496" y="1597117"/>
                  <a:pt x="1624228" y="1657587"/>
                </a:cubicBezTo>
                <a:cubicBezTo>
                  <a:pt x="1702725" y="1693158"/>
                  <a:pt x="1784242" y="1728729"/>
                  <a:pt x="1781223" y="1849668"/>
                </a:cubicBezTo>
                <a:cubicBezTo>
                  <a:pt x="1781223" y="1881683"/>
                  <a:pt x="1814434" y="1895910"/>
                  <a:pt x="1838587" y="1903025"/>
                </a:cubicBezTo>
                <a:cubicBezTo>
                  <a:pt x="1880854" y="1917252"/>
                  <a:pt x="1914065" y="1938595"/>
                  <a:pt x="1938218" y="1984836"/>
                </a:cubicBezTo>
                <a:cubicBezTo>
                  <a:pt x="1938218" y="1995507"/>
                  <a:pt x="1938218" y="2002622"/>
                  <a:pt x="1938218" y="2013292"/>
                </a:cubicBezTo>
                <a:cubicBezTo>
                  <a:pt x="1932180" y="2123562"/>
                  <a:pt x="1871798" y="2120004"/>
                  <a:pt x="1805376" y="2102219"/>
                </a:cubicBezTo>
                <a:cubicBezTo>
                  <a:pt x="1726878" y="2080877"/>
                  <a:pt x="1648381" y="2038192"/>
                  <a:pt x="1563844" y="2077320"/>
                </a:cubicBezTo>
                <a:cubicBezTo>
                  <a:pt x="1681592" y="2130676"/>
                  <a:pt x="1811414" y="2134233"/>
                  <a:pt x="1920104" y="2208931"/>
                </a:cubicBezTo>
                <a:cubicBezTo>
                  <a:pt x="1515538" y="2223159"/>
                  <a:pt x="1159280" y="1984836"/>
                  <a:pt x="766792" y="1892353"/>
                </a:cubicBezTo>
                <a:cubicBezTo>
                  <a:pt x="778869" y="1952823"/>
                  <a:pt x="812080" y="1967051"/>
                  <a:pt x="839252" y="1974165"/>
                </a:cubicBezTo>
                <a:cubicBezTo>
                  <a:pt x="984170" y="2020407"/>
                  <a:pt x="1110974" y="2112891"/>
                  <a:pt x="1243816" y="2191146"/>
                </a:cubicBezTo>
                <a:cubicBezTo>
                  <a:pt x="1298160" y="2223159"/>
                  <a:pt x="1337410" y="2258731"/>
                  <a:pt x="1358543" y="2326314"/>
                </a:cubicBezTo>
                <a:cubicBezTo>
                  <a:pt x="1376658" y="2390340"/>
                  <a:pt x="1412888" y="2418796"/>
                  <a:pt x="1479310" y="2401012"/>
                </a:cubicBezTo>
                <a:cubicBezTo>
                  <a:pt x="1533654" y="2386784"/>
                  <a:pt x="1591018" y="2393898"/>
                  <a:pt x="1648381" y="2401012"/>
                </a:cubicBezTo>
                <a:cubicBezTo>
                  <a:pt x="1711782" y="2408126"/>
                  <a:pt x="1784242" y="2479267"/>
                  <a:pt x="1769146" y="2518395"/>
                </a:cubicBezTo>
                <a:cubicBezTo>
                  <a:pt x="1738956" y="2582422"/>
                  <a:pt x="1687630" y="2550408"/>
                  <a:pt x="1645361" y="2543294"/>
                </a:cubicBezTo>
                <a:cubicBezTo>
                  <a:pt x="1594036" y="2536181"/>
                  <a:pt x="1500444" y="2518395"/>
                  <a:pt x="1500444" y="2525509"/>
                </a:cubicBezTo>
                <a:cubicBezTo>
                  <a:pt x="1467232" y="2685576"/>
                  <a:pt x="1391754" y="2564636"/>
                  <a:pt x="1337410" y="2564636"/>
                </a:cubicBezTo>
                <a:cubicBezTo>
                  <a:pt x="1286084" y="2564636"/>
                  <a:pt x="1234759" y="2546851"/>
                  <a:pt x="1186452" y="2532623"/>
                </a:cubicBezTo>
                <a:cubicBezTo>
                  <a:pt x="1123051" y="2514837"/>
                  <a:pt x="1065688" y="2546851"/>
                  <a:pt x="1005304" y="2553965"/>
                </a:cubicBezTo>
                <a:cubicBezTo>
                  <a:pt x="950960" y="2561080"/>
                  <a:pt x="981150" y="2653563"/>
                  <a:pt x="947940" y="2692689"/>
                </a:cubicBezTo>
                <a:cubicBezTo>
                  <a:pt x="941903" y="2703362"/>
                  <a:pt x="935864" y="2703362"/>
                  <a:pt x="929826" y="2703362"/>
                </a:cubicBezTo>
                <a:cubicBezTo>
                  <a:pt x="911711" y="2980812"/>
                  <a:pt x="594701" y="2913227"/>
                  <a:pt x="594701" y="2923898"/>
                </a:cubicBezTo>
                <a:cubicBezTo>
                  <a:pt x="567529" y="2941684"/>
                  <a:pt x="534318" y="2899000"/>
                  <a:pt x="501108" y="2941684"/>
                </a:cubicBezTo>
                <a:cubicBezTo>
                  <a:pt x="643007" y="3137322"/>
                  <a:pt x="860386" y="3183563"/>
                  <a:pt x="1053610" y="3329402"/>
                </a:cubicBezTo>
                <a:cubicBezTo>
                  <a:pt x="893597" y="3379202"/>
                  <a:pt x="800002" y="3208463"/>
                  <a:pt x="682256" y="3229805"/>
                </a:cubicBezTo>
                <a:cubicBezTo>
                  <a:pt x="624893" y="3283162"/>
                  <a:pt x="796984" y="3368530"/>
                  <a:pt x="630932" y="3393429"/>
                </a:cubicBezTo>
                <a:cubicBezTo>
                  <a:pt x="703390" y="3439672"/>
                  <a:pt x="754716" y="3485914"/>
                  <a:pt x="806041" y="3539269"/>
                </a:cubicBezTo>
                <a:cubicBezTo>
                  <a:pt x="893597" y="3635309"/>
                  <a:pt x="911711" y="3699337"/>
                  <a:pt x="869444" y="3827390"/>
                </a:cubicBezTo>
                <a:cubicBezTo>
                  <a:pt x="842270" y="3912759"/>
                  <a:pt x="803022" y="3991015"/>
                  <a:pt x="839252" y="4090612"/>
                </a:cubicBezTo>
                <a:cubicBezTo>
                  <a:pt x="863405" y="4158196"/>
                  <a:pt x="854347" y="4204438"/>
                  <a:pt x="763774" y="4172424"/>
                </a:cubicBezTo>
                <a:cubicBezTo>
                  <a:pt x="667160" y="4140411"/>
                  <a:pt x="630932" y="4200882"/>
                  <a:pt x="655085" y="4321821"/>
                </a:cubicBezTo>
                <a:cubicBezTo>
                  <a:pt x="670179" y="4400076"/>
                  <a:pt x="655085" y="4424975"/>
                  <a:pt x="588662" y="4414305"/>
                </a:cubicBezTo>
                <a:cubicBezTo>
                  <a:pt x="516204" y="4403633"/>
                  <a:pt x="446764" y="4353835"/>
                  <a:pt x="356189" y="4378734"/>
                </a:cubicBezTo>
                <a:cubicBezTo>
                  <a:pt x="428648" y="4521016"/>
                  <a:pt x="582626" y="4478331"/>
                  <a:pt x="667160" y="4613499"/>
                </a:cubicBezTo>
                <a:cubicBezTo>
                  <a:pt x="567529" y="4613499"/>
                  <a:pt x="489031" y="4613499"/>
                  <a:pt x="416573" y="4585042"/>
                </a:cubicBezTo>
                <a:cubicBezTo>
                  <a:pt x="386381" y="4574373"/>
                  <a:pt x="353170" y="4560144"/>
                  <a:pt x="335056" y="4602828"/>
                </a:cubicBezTo>
                <a:cubicBezTo>
                  <a:pt x="313920" y="4652628"/>
                  <a:pt x="356189" y="4670412"/>
                  <a:pt x="380342" y="4677526"/>
                </a:cubicBezTo>
                <a:cubicBezTo>
                  <a:pt x="449784" y="4702425"/>
                  <a:pt x="504126" y="4759339"/>
                  <a:pt x="564510" y="4805580"/>
                </a:cubicBezTo>
                <a:cubicBezTo>
                  <a:pt x="694332" y="4905177"/>
                  <a:pt x="836233" y="4990547"/>
                  <a:pt x="944922" y="5154171"/>
                </a:cubicBezTo>
                <a:cubicBezTo>
                  <a:pt x="809060" y="5111487"/>
                  <a:pt x="706410" y="5011889"/>
                  <a:pt x="576586" y="4994104"/>
                </a:cubicBezTo>
                <a:cubicBezTo>
                  <a:pt x="688296" y="5143500"/>
                  <a:pt x="830194" y="5243097"/>
                  <a:pt x="963036" y="5353367"/>
                </a:cubicBezTo>
                <a:cubicBezTo>
                  <a:pt x="1002286" y="5385379"/>
                  <a:pt x="1041534" y="5406721"/>
                  <a:pt x="1047572" y="5474306"/>
                </a:cubicBezTo>
                <a:cubicBezTo>
                  <a:pt x="1065688" y="5605917"/>
                  <a:pt x="1113992" y="5712629"/>
                  <a:pt x="1222682" y="5769542"/>
                </a:cubicBezTo>
                <a:cubicBezTo>
                  <a:pt x="1222682" y="5769542"/>
                  <a:pt x="1216644" y="5790884"/>
                  <a:pt x="1213626" y="5801555"/>
                </a:cubicBezTo>
                <a:cubicBezTo>
                  <a:pt x="1147203" y="5805112"/>
                  <a:pt x="1095878" y="5726858"/>
                  <a:pt x="1014361" y="5755314"/>
                </a:cubicBezTo>
                <a:cubicBezTo>
                  <a:pt x="1095878" y="5862025"/>
                  <a:pt x="1162298" y="5954508"/>
                  <a:pt x="1274008" y="6004307"/>
                </a:cubicBezTo>
                <a:cubicBezTo>
                  <a:pt x="1364582" y="6043434"/>
                  <a:pt x="1476290" y="6068335"/>
                  <a:pt x="1542711" y="6196388"/>
                </a:cubicBezTo>
                <a:cubicBezTo>
                  <a:pt x="1467232" y="6221287"/>
                  <a:pt x="1409868" y="6189274"/>
                  <a:pt x="1352504" y="6167932"/>
                </a:cubicBezTo>
                <a:cubicBezTo>
                  <a:pt x="1264950" y="6132361"/>
                  <a:pt x="1177395" y="6093234"/>
                  <a:pt x="1089840" y="6057663"/>
                </a:cubicBezTo>
                <a:cubicBezTo>
                  <a:pt x="1056628" y="6043434"/>
                  <a:pt x="1020400" y="6036320"/>
                  <a:pt x="999266" y="6100347"/>
                </a:cubicBezTo>
                <a:cubicBezTo>
                  <a:pt x="1110974" y="6114575"/>
                  <a:pt x="1177395" y="6199945"/>
                  <a:pt x="1246836" y="6281757"/>
                </a:cubicBezTo>
                <a:cubicBezTo>
                  <a:pt x="1286084" y="6327999"/>
                  <a:pt x="1319295" y="6388469"/>
                  <a:pt x="1388735" y="6367127"/>
                </a:cubicBezTo>
                <a:cubicBezTo>
                  <a:pt x="1424964" y="6356456"/>
                  <a:pt x="1449118" y="6388469"/>
                  <a:pt x="1446099" y="6431153"/>
                </a:cubicBezTo>
                <a:cubicBezTo>
                  <a:pt x="1431002" y="6580550"/>
                  <a:pt x="1518558" y="6630349"/>
                  <a:pt x="1609132" y="6658805"/>
                </a:cubicBezTo>
                <a:cubicBezTo>
                  <a:pt x="1741974" y="6701489"/>
                  <a:pt x="1859720" y="6786859"/>
                  <a:pt x="1983504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B79BC19-32D1-25D5-8E9A-9F07D5BB62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5269" y="0"/>
            <a:ext cx="6046699" cy="691758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8732EA7-0F78-ECB7-6D13-6AFB372D2525}"/>
              </a:ext>
            </a:extLst>
          </p:cNvPr>
          <p:cNvSpPr txBox="1"/>
          <p:nvPr/>
        </p:nvSpPr>
        <p:spPr>
          <a:xfrm>
            <a:off x="-318052" y="-384312"/>
            <a:ext cx="1709530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b="1" dirty="0"/>
          </a:p>
          <a:p>
            <a:r>
              <a:rPr lang="en-US" sz="2800" b="1" dirty="0"/>
              <a:t>      Priyanka’s Daughter Jun Chelsea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0F5112E-5327-A923-1722-AA48BBC6DA00}"/>
              </a:ext>
            </a:extLst>
          </p:cNvPr>
          <p:cNvSpPr txBox="1"/>
          <p:nvPr/>
        </p:nvSpPr>
        <p:spPr>
          <a:xfrm flipH="1">
            <a:off x="6803814" y="33157"/>
            <a:ext cx="52026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                </a:t>
            </a:r>
            <a:r>
              <a:rPr lang="en-US" sz="2800" b="1" dirty="0">
                <a:solidFill>
                  <a:schemeClr val="bg1"/>
                </a:solidFill>
              </a:rPr>
              <a:t>First Christmas</a:t>
            </a:r>
          </a:p>
        </p:txBody>
      </p:sp>
    </p:spTree>
    <p:extLst>
      <p:ext uri="{BB962C8B-B14F-4D97-AF65-F5344CB8AC3E}">
        <p14:creationId xmlns:p14="http://schemas.microsoft.com/office/powerpoint/2010/main" val="3732103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50DCE-3C57-BAB4-0E91-D73FB9CCA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732" y="331258"/>
            <a:ext cx="9999133" cy="1325563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Content Placeholder 4" descr="A monk sitting on the floor&#10;&#10;AI-generated content may be incorrect.">
            <a:extLst>
              <a:ext uri="{FF2B5EF4-FFF2-40B4-BE49-F238E27FC236}">
                <a16:creationId xmlns:a16="http://schemas.microsoft.com/office/drawing/2014/main" id="{F8E032E0-054E-5E6E-758D-5C39CF2F3E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29731" y="-1"/>
            <a:ext cx="10966799" cy="685800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0C7C65D-A125-0A8A-2CD8-7A539497C4DB}"/>
              </a:ext>
            </a:extLst>
          </p:cNvPr>
          <p:cNvSpPr txBox="1"/>
          <p:nvPr/>
        </p:nvSpPr>
        <p:spPr>
          <a:xfrm>
            <a:off x="5004623" y="6003522"/>
            <a:ext cx="48452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     </a:t>
            </a:r>
            <a:r>
              <a:rPr lang="en-US" sz="3200" dirty="0">
                <a:solidFill>
                  <a:schemeClr val="bg1"/>
                </a:solidFill>
              </a:rPr>
              <a:t>Study Time, Burma</a:t>
            </a:r>
          </a:p>
        </p:txBody>
      </p:sp>
    </p:spTree>
    <p:extLst>
      <p:ext uri="{BB962C8B-B14F-4D97-AF65-F5344CB8AC3E}">
        <p14:creationId xmlns:p14="http://schemas.microsoft.com/office/powerpoint/2010/main" val="18566749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1E9986A5-A7D1-4022-BAC0-885FB7A141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D28CC0-4FAF-818D-3FDD-C7B4C73BE0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V="1">
            <a:off x="1269322" y="-914401"/>
            <a:ext cx="10081850" cy="45719"/>
          </a:xfrm>
          <a:noFill/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endParaRPr lang="en-US" b="1" kern="1200" dirty="0">
              <a:latin typeface="+mj-lt"/>
              <a:ea typeface="+mj-ea"/>
              <a:cs typeface="+mj-cs"/>
            </a:endParaRPr>
          </a:p>
        </p:txBody>
      </p:sp>
      <p:pic>
        <p:nvPicPr>
          <p:cNvPr id="7" name="Picture 6" descr="A large building surrounded by trees&#10;&#10;AI-generated content may be incorrect.">
            <a:extLst>
              <a:ext uri="{FF2B5EF4-FFF2-40B4-BE49-F238E27FC236}">
                <a16:creationId xmlns:a16="http://schemas.microsoft.com/office/drawing/2014/main" id="{1CB179A9-724C-E234-6FCD-9C0A9C68630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452" r="15314" b="-2"/>
          <a:stretch>
            <a:fillRect/>
          </a:stretch>
        </p:blipFill>
        <p:spPr>
          <a:xfrm>
            <a:off x="0" y="-1107221"/>
            <a:ext cx="4062172" cy="7965221"/>
          </a:xfrm>
          <a:custGeom>
            <a:avLst/>
            <a:gdLst/>
            <a:ahLst/>
            <a:cxnLst/>
            <a:rect l="l" t="t" r="r" b="b"/>
            <a:pathLst>
              <a:path w="3975464" h="4365555">
                <a:moveTo>
                  <a:pt x="0" y="0"/>
                </a:moveTo>
                <a:lnTo>
                  <a:pt x="3954724" y="0"/>
                </a:lnTo>
                <a:lnTo>
                  <a:pt x="3944328" y="441228"/>
                </a:lnTo>
                <a:cubicBezTo>
                  <a:pt x="3942781" y="508796"/>
                  <a:pt x="3939430" y="576877"/>
                  <a:pt x="3951159" y="643804"/>
                </a:cubicBezTo>
                <a:cubicBezTo>
                  <a:pt x="3980543" y="810736"/>
                  <a:pt x="3979900" y="978310"/>
                  <a:pt x="3967011" y="1146396"/>
                </a:cubicBezTo>
                <a:cubicBezTo>
                  <a:pt x="3954123" y="1321150"/>
                  <a:pt x="3931569" y="1495262"/>
                  <a:pt x="3940203" y="1671170"/>
                </a:cubicBezTo>
                <a:cubicBezTo>
                  <a:pt x="3945230" y="1770534"/>
                  <a:pt x="3953091" y="1869643"/>
                  <a:pt x="3953091" y="1969263"/>
                </a:cubicBezTo>
                <a:cubicBezTo>
                  <a:pt x="3955799" y="2447623"/>
                  <a:pt x="3948581" y="2926496"/>
                  <a:pt x="3959665" y="3405241"/>
                </a:cubicBezTo>
                <a:cubicBezTo>
                  <a:pt x="3962629" y="3529479"/>
                  <a:pt x="3949097" y="3653076"/>
                  <a:pt x="3946777" y="3777057"/>
                </a:cubicBezTo>
                <a:cubicBezTo>
                  <a:pt x="3944973" y="3878089"/>
                  <a:pt x="3947873" y="3979056"/>
                  <a:pt x="3950499" y="4080023"/>
                </a:cubicBezTo>
                <a:lnTo>
                  <a:pt x="3952324" y="4346210"/>
                </a:lnTo>
                <a:lnTo>
                  <a:pt x="3923793" y="4344582"/>
                </a:lnTo>
                <a:cubicBezTo>
                  <a:pt x="3869166" y="4337251"/>
                  <a:pt x="3813841" y="4336693"/>
                  <a:pt x="3759075" y="4342933"/>
                </a:cubicBezTo>
                <a:cubicBezTo>
                  <a:pt x="3703277" y="4347626"/>
                  <a:pt x="3647607" y="4354981"/>
                  <a:pt x="3591682" y="4357645"/>
                </a:cubicBezTo>
                <a:cubicBezTo>
                  <a:pt x="3349688" y="4370998"/>
                  <a:pt x="3107046" y="4367447"/>
                  <a:pt x="2865549" y="4346991"/>
                </a:cubicBezTo>
                <a:cubicBezTo>
                  <a:pt x="2661378" y="4329084"/>
                  <a:pt x="2456048" y="4328501"/>
                  <a:pt x="2251775" y="4345215"/>
                </a:cubicBezTo>
                <a:cubicBezTo>
                  <a:pt x="2200819" y="4349148"/>
                  <a:pt x="2149862" y="4359293"/>
                  <a:pt x="2098906" y="4351937"/>
                </a:cubicBezTo>
                <a:cubicBezTo>
                  <a:pt x="2025044" y="4342895"/>
                  <a:pt x="1950494" y="4340688"/>
                  <a:pt x="1876224" y="4345343"/>
                </a:cubicBezTo>
                <a:cubicBezTo>
                  <a:pt x="1700042" y="4352318"/>
                  <a:pt x="1523986" y="4361576"/>
                  <a:pt x="1347676" y="4359039"/>
                </a:cubicBezTo>
                <a:cubicBezTo>
                  <a:pt x="1064484" y="4355108"/>
                  <a:pt x="781420" y="4341031"/>
                  <a:pt x="498101" y="4351430"/>
                </a:cubicBezTo>
                <a:cubicBezTo>
                  <a:pt x="364340" y="4356376"/>
                  <a:pt x="230578" y="4360752"/>
                  <a:pt x="96817" y="4355568"/>
                </a:cubicBezTo>
                <a:lnTo>
                  <a:pt x="0" y="4349268"/>
                </a:lnTo>
                <a:close/>
              </a:path>
            </a:pathLst>
          </a:custGeom>
        </p:spPr>
      </p:pic>
      <p:pic>
        <p:nvPicPr>
          <p:cNvPr id="5" name="Content Placeholder 4" descr="A group of people in a hot air balloon&#10;&#10;AI-generated content may be incorrect.">
            <a:extLst>
              <a:ext uri="{FF2B5EF4-FFF2-40B4-BE49-F238E27FC236}">
                <a16:creationId xmlns:a16="http://schemas.microsoft.com/office/drawing/2014/main" id="{B67CFFE6-3FD9-502D-0CB8-567BB07BD21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301" r="13255" b="-2"/>
          <a:stretch>
            <a:fillRect/>
          </a:stretch>
        </p:blipFill>
        <p:spPr>
          <a:xfrm>
            <a:off x="4189666" y="-1107221"/>
            <a:ext cx="3956279" cy="7965221"/>
          </a:xfrm>
          <a:custGeom>
            <a:avLst/>
            <a:gdLst/>
            <a:ahLst/>
            <a:cxnLst/>
            <a:rect l="l" t="t" r="r" b="b"/>
            <a:pathLst>
              <a:path w="3872656" h="4370715">
                <a:moveTo>
                  <a:pt x="9308" y="0"/>
                </a:moveTo>
                <a:lnTo>
                  <a:pt x="3851998" y="0"/>
                </a:lnTo>
                <a:lnTo>
                  <a:pt x="3841520" y="444702"/>
                </a:lnTo>
                <a:cubicBezTo>
                  <a:pt x="3839973" y="512270"/>
                  <a:pt x="3836622" y="580351"/>
                  <a:pt x="3848351" y="647278"/>
                </a:cubicBezTo>
                <a:cubicBezTo>
                  <a:pt x="3877736" y="814210"/>
                  <a:pt x="3877092" y="981784"/>
                  <a:pt x="3864203" y="1149870"/>
                </a:cubicBezTo>
                <a:cubicBezTo>
                  <a:pt x="3851315" y="1324624"/>
                  <a:pt x="3828761" y="1498736"/>
                  <a:pt x="3837395" y="1674644"/>
                </a:cubicBezTo>
                <a:cubicBezTo>
                  <a:pt x="3842422" y="1774008"/>
                  <a:pt x="3850284" y="1873117"/>
                  <a:pt x="3850284" y="1972737"/>
                </a:cubicBezTo>
                <a:cubicBezTo>
                  <a:pt x="3852991" y="2451097"/>
                  <a:pt x="3845773" y="2929970"/>
                  <a:pt x="3856857" y="3408715"/>
                </a:cubicBezTo>
                <a:cubicBezTo>
                  <a:pt x="3859821" y="3532953"/>
                  <a:pt x="3846289" y="3656550"/>
                  <a:pt x="3843969" y="3780531"/>
                </a:cubicBezTo>
                <a:cubicBezTo>
                  <a:pt x="3842165" y="3881563"/>
                  <a:pt x="3845065" y="3982530"/>
                  <a:pt x="3847691" y="4083497"/>
                </a:cubicBezTo>
                <a:lnTo>
                  <a:pt x="3849494" y="4346466"/>
                </a:lnTo>
                <a:lnTo>
                  <a:pt x="3739963" y="4345485"/>
                </a:lnTo>
                <a:cubicBezTo>
                  <a:pt x="3702780" y="4346420"/>
                  <a:pt x="3665581" y="4348259"/>
                  <a:pt x="3628383" y="4349908"/>
                </a:cubicBezTo>
                <a:cubicBezTo>
                  <a:pt x="3508316" y="4356655"/>
                  <a:pt x="3387918" y="4354828"/>
                  <a:pt x="3268119" y="4344454"/>
                </a:cubicBezTo>
                <a:cubicBezTo>
                  <a:pt x="3196206" y="4335589"/>
                  <a:pt x="3123466" y="4335589"/>
                  <a:pt x="3051553" y="4344454"/>
                </a:cubicBezTo>
                <a:cubicBezTo>
                  <a:pt x="2869715" y="4368829"/>
                  <a:pt x="2685977" y="4376260"/>
                  <a:pt x="2502751" y="4366648"/>
                </a:cubicBezTo>
                <a:cubicBezTo>
                  <a:pt x="2288987" y="4357263"/>
                  <a:pt x="2075733" y="4337859"/>
                  <a:pt x="1861843" y="4332533"/>
                </a:cubicBezTo>
                <a:cubicBezTo>
                  <a:pt x="1726297" y="4329109"/>
                  <a:pt x="1589733" y="4319851"/>
                  <a:pt x="1455972" y="4342552"/>
                </a:cubicBezTo>
                <a:cubicBezTo>
                  <a:pt x="1319536" y="4365887"/>
                  <a:pt x="1184374" y="4354980"/>
                  <a:pt x="1048318" y="4348258"/>
                </a:cubicBezTo>
                <a:cubicBezTo>
                  <a:pt x="946532" y="4340953"/>
                  <a:pt x="844365" y="4340953"/>
                  <a:pt x="742578" y="4348258"/>
                </a:cubicBezTo>
                <a:cubicBezTo>
                  <a:pt x="618869" y="4360661"/>
                  <a:pt x="494432" y="4364263"/>
                  <a:pt x="370214" y="4359038"/>
                </a:cubicBezTo>
                <a:cubicBezTo>
                  <a:pt x="296007" y="4355170"/>
                  <a:pt x="221738" y="4351270"/>
                  <a:pt x="147421" y="4348702"/>
                </a:cubicBezTo>
                <a:lnTo>
                  <a:pt x="13040" y="4347289"/>
                </a:lnTo>
                <a:lnTo>
                  <a:pt x="371" y="4103870"/>
                </a:lnTo>
                <a:cubicBezTo>
                  <a:pt x="-757" y="4012134"/>
                  <a:pt x="886" y="3920334"/>
                  <a:pt x="2690" y="3828598"/>
                </a:cubicBezTo>
                <a:cubicBezTo>
                  <a:pt x="5913" y="3670768"/>
                  <a:pt x="16095" y="3513067"/>
                  <a:pt x="20090" y="3355238"/>
                </a:cubicBezTo>
                <a:cubicBezTo>
                  <a:pt x="25761" y="3127790"/>
                  <a:pt x="3336" y="2900469"/>
                  <a:pt x="10940" y="2573142"/>
                </a:cubicBezTo>
                <a:cubicBezTo>
                  <a:pt x="20218" y="2391979"/>
                  <a:pt x="14032" y="2111578"/>
                  <a:pt x="14677" y="1830024"/>
                </a:cubicBezTo>
                <a:cubicBezTo>
                  <a:pt x="15451" y="1640269"/>
                  <a:pt x="5268" y="1450771"/>
                  <a:pt x="6171" y="1261145"/>
                </a:cubicBezTo>
                <a:cubicBezTo>
                  <a:pt x="6815" y="1121522"/>
                  <a:pt x="19961" y="982540"/>
                  <a:pt x="25374" y="843301"/>
                </a:cubicBezTo>
                <a:cubicBezTo>
                  <a:pt x="30078" y="673215"/>
                  <a:pt x="25426" y="502988"/>
                  <a:pt x="11455" y="333401"/>
                </a:cubicBezTo>
                <a:cubicBezTo>
                  <a:pt x="4817" y="239678"/>
                  <a:pt x="5623" y="145890"/>
                  <a:pt x="8088" y="52087"/>
                </a:cubicBezTo>
                <a:close/>
              </a:path>
            </a:pathLst>
          </a:custGeom>
        </p:spPr>
      </p:pic>
      <p:pic>
        <p:nvPicPr>
          <p:cNvPr id="9" name="Picture 8" descr="Hot air balloons flying over a temple&#10;&#10;AI-generated content may be incorrect.">
            <a:extLst>
              <a:ext uri="{FF2B5EF4-FFF2-40B4-BE49-F238E27FC236}">
                <a16:creationId xmlns:a16="http://schemas.microsoft.com/office/drawing/2014/main" id="{63906CE4-DDAE-1A09-1BD6-6004F9D23DA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2103" r="18287" b="-2"/>
          <a:stretch>
            <a:fillRect/>
          </a:stretch>
        </p:blipFill>
        <p:spPr>
          <a:xfrm>
            <a:off x="8235269" y="1317413"/>
            <a:ext cx="3997047" cy="5540587"/>
          </a:xfrm>
          <a:custGeom>
            <a:avLst/>
            <a:gdLst/>
            <a:ahLst/>
            <a:cxnLst/>
            <a:rect l="l" t="t" r="r" b="b"/>
            <a:pathLst>
              <a:path w="3997047" h="4358703">
                <a:moveTo>
                  <a:pt x="9389" y="0"/>
                </a:moveTo>
                <a:lnTo>
                  <a:pt x="3997047" y="0"/>
                </a:lnTo>
                <a:lnTo>
                  <a:pt x="3997047" y="4347477"/>
                </a:lnTo>
                <a:lnTo>
                  <a:pt x="3922844" y="4341211"/>
                </a:lnTo>
                <a:cubicBezTo>
                  <a:pt x="3821334" y="4336140"/>
                  <a:pt x="3719771" y="4340396"/>
                  <a:pt x="3618208" y="4343440"/>
                </a:cubicBezTo>
                <a:cubicBezTo>
                  <a:pt x="3488013" y="4347245"/>
                  <a:pt x="3357819" y="4358659"/>
                  <a:pt x="3227370" y="4344455"/>
                </a:cubicBezTo>
                <a:cubicBezTo>
                  <a:pt x="3152388" y="4335717"/>
                  <a:pt x="3076577" y="4336833"/>
                  <a:pt x="3001887" y="4347752"/>
                </a:cubicBezTo>
                <a:cubicBezTo>
                  <a:pt x="2932216" y="4357340"/>
                  <a:pt x="2861768" y="4360092"/>
                  <a:pt x="2791563" y="4355995"/>
                </a:cubicBezTo>
                <a:cubicBezTo>
                  <a:pt x="2658694" y="4350416"/>
                  <a:pt x="2524678" y="4346991"/>
                  <a:pt x="2391171" y="4351303"/>
                </a:cubicBezTo>
                <a:cubicBezTo>
                  <a:pt x="2185433" y="4357898"/>
                  <a:pt x="1979696" y="4363985"/>
                  <a:pt x="1773830" y="4351303"/>
                </a:cubicBezTo>
                <a:cubicBezTo>
                  <a:pt x="1620961" y="4342172"/>
                  <a:pt x="1468090" y="4341031"/>
                  <a:pt x="1315220" y="4345723"/>
                </a:cubicBezTo>
                <a:cubicBezTo>
                  <a:pt x="1162350" y="4350416"/>
                  <a:pt x="1009480" y="4359927"/>
                  <a:pt x="856610" y="4351303"/>
                </a:cubicBezTo>
                <a:cubicBezTo>
                  <a:pt x="678261" y="4341158"/>
                  <a:pt x="499913" y="4342933"/>
                  <a:pt x="321565" y="4344708"/>
                </a:cubicBezTo>
                <a:cubicBezTo>
                  <a:pt x="235449" y="4345596"/>
                  <a:pt x="149428" y="4348323"/>
                  <a:pt x="63422" y="4349686"/>
                </a:cubicBezTo>
                <a:lnTo>
                  <a:pt x="12951" y="4349060"/>
                </a:lnTo>
                <a:lnTo>
                  <a:pt x="371" y="4107346"/>
                </a:lnTo>
                <a:cubicBezTo>
                  <a:pt x="-757" y="4015610"/>
                  <a:pt x="887" y="3923810"/>
                  <a:pt x="2691" y="3832074"/>
                </a:cubicBezTo>
                <a:cubicBezTo>
                  <a:pt x="5913" y="3674244"/>
                  <a:pt x="16095" y="3516543"/>
                  <a:pt x="20090" y="3358714"/>
                </a:cubicBezTo>
                <a:cubicBezTo>
                  <a:pt x="25761" y="3131266"/>
                  <a:pt x="3336" y="2903945"/>
                  <a:pt x="10940" y="2576618"/>
                </a:cubicBezTo>
                <a:cubicBezTo>
                  <a:pt x="20219" y="2395455"/>
                  <a:pt x="14032" y="2115054"/>
                  <a:pt x="14677" y="1833500"/>
                </a:cubicBezTo>
                <a:cubicBezTo>
                  <a:pt x="15451" y="1643745"/>
                  <a:pt x="5269" y="1454247"/>
                  <a:pt x="6171" y="1264621"/>
                </a:cubicBezTo>
                <a:cubicBezTo>
                  <a:pt x="6815" y="1124998"/>
                  <a:pt x="19961" y="986016"/>
                  <a:pt x="25375" y="846777"/>
                </a:cubicBezTo>
                <a:cubicBezTo>
                  <a:pt x="30078" y="676691"/>
                  <a:pt x="25426" y="506464"/>
                  <a:pt x="11455" y="336877"/>
                </a:cubicBezTo>
                <a:cubicBezTo>
                  <a:pt x="4818" y="243154"/>
                  <a:pt x="5623" y="149366"/>
                  <a:pt x="8088" y="55563"/>
                </a:cubicBezTo>
                <a:close/>
              </a:path>
            </a:pathLst>
          </a:custGeom>
        </p:spPr>
      </p:pic>
      <p:sp>
        <p:nvSpPr>
          <p:cNvPr id="23" name="sketch line">
            <a:extLst>
              <a:ext uri="{FF2B5EF4-FFF2-40B4-BE49-F238E27FC236}">
                <a16:creationId xmlns:a16="http://schemas.microsoft.com/office/drawing/2014/main" id="{D2758DA7-6A89-49A1-B9F5-546D993242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422904" y="5413767"/>
            <a:ext cx="1554480" cy="18288"/>
          </a:xfrm>
          <a:custGeom>
            <a:avLst/>
            <a:gdLst>
              <a:gd name="csX0" fmla="*/ 0 w 1554480"/>
              <a:gd name="csY0" fmla="*/ 0 h 18288"/>
              <a:gd name="csX1" fmla="*/ 549250 w 1554480"/>
              <a:gd name="csY1" fmla="*/ 0 h 18288"/>
              <a:gd name="csX2" fmla="*/ 1082954 w 1554480"/>
              <a:gd name="csY2" fmla="*/ 0 h 18288"/>
              <a:gd name="csX3" fmla="*/ 1554480 w 1554480"/>
              <a:gd name="csY3" fmla="*/ 0 h 18288"/>
              <a:gd name="csX4" fmla="*/ 1554480 w 1554480"/>
              <a:gd name="csY4" fmla="*/ 18288 h 18288"/>
              <a:gd name="csX5" fmla="*/ 1067410 w 1554480"/>
              <a:gd name="csY5" fmla="*/ 18288 h 18288"/>
              <a:gd name="csX6" fmla="*/ 549250 w 1554480"/>
              <a:gd name="csY6" fmla="*/ 18288 h 18288"/>
              <a:gd name="csX7" fmla="*/ 0 w 1554480"/>
              <a:gd name="csY7" fmla="*/ 18288 h 18288"/>
              <a:gd name="csX8" fmla="*/ 0 w 1554480"/>
              <a:gd name="csY8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554480" h="18288" fill="none" extrusionOk="0">
                <a:moveTo>
                  <a:pt x="0" y="0"/>
                </a:moveTo>
                <a:cubicBezTo>
                  <a:pt x="114141" y="-19864"/>
                  <a:pt x="345055" y="-1657"/>
                  <a:pt x="549250" y="0"/>
                </a:cubicBezTo>
                <a:cubicBezTo>
                  <a:pt x="753445" y="1657"/>
                  <a:pt x="862292" y="-5674"/>
                  <a:pt x="1082954" y="0"/>
                </a:cubicBezTo>
                <a:cubicBezTo>
                  <a:pt x="1303616" y="5674"/>
                  <a:pt x="1363530" y="4537"/>
                  <a:pt x="1554480" y="0"/>
                </a:cubicBezTo>
                <a:cubicBezTo>
                  <a:pt x="1554963" y="7176"/>
                  <a:pt x="1553909" y="13682"/>
                  <a:pt x="1554480" y="18288"/>
                </a:cubicBezTo>
                <a:cubicBezTo>
                  <a:pt x="1338847" y="6127"/>
                  <a:pt x="1215066" y="37851"/>
                  <a:pt x="1067410" y="18288"/>
                </a:cubicBezTo>
                <a:cubicBezTo>
                  <a:pt x="919754" y="-1275"/>
                  <a:pt x="800465" y="3080"/>
                  <a:pt x="549250" y="18288"/>
                </a:cubicBezTo>
                <a:cubicBezTo>
                  <a:pt x="298035" y="33496"/>
                  <a:pt x="158868" y="22769"/>
                  <a:pt x="0" y="18288"/>
                </a:cubicBezTo>
                <a:cubicBezTo>
                  <a:pt x="-655" y="13237"/>
                  <a:pt x="709" y="4645"/>
                  <a:pt x="0" y="0"/>
                </a:cubicBezTo>
                <a:close/>
              </a:path>
              <a:path w="1554480" h="18288" stroke="0" extrusionOk="0">
                <a:moveTo>
                  <a:pt x="0" y="0"/>
                </a:moveTo>
                <a:cubicBezTo>
                  <a:pt x="249941" y="-58"/>
                  <a:pt x="367334" y="23448"/>
                  <a:pt x="502615" y="0"/>
                </a:cubicBezTo>
                <a:cubicBezTo>
                  <a:pt x="637897" y="-23448"/>
                  <a:pt x="813653" y="-20418"/>
                  <a:pt x="974141" y="0"/>
                </a:cubicBezTo>
                <a:cubicBezTo>
                  <a:pt x="1134629" y="20418"/>
                  <a:pt x="1268772" y="6288"/>
                  <a:pt x="1554480" y="0"/>
                </a:cubicBezTo>
                <a:cubicBezTo>
                  <a:pt x="1554917" y="7222"/>
                  <a:pt x="1555359" y="13299"/>
                  <a:pt x="1554480" y="18288"/>
                </a:cubicBezTo>
                <a:cubicBezTo>
                  <a:pt x="1336087" y="12172"/>
                  <a:pt x="1310024" y="19759"/>
                  <a:pt x="1067410" y="18288"/>
                </a:cubicBezTo>
                <a:cubicBezTo>
                  <a:pt x="824796" y="16818"/>
                  <a:pt x="787902" y="34647"/>
                  <a:pt x="518160" y="18288"/>
                </a:cubicBezTo>
                <a:cubicBezTo>
                  <a:pt x="248418" y="1930"/>
                  <a:pt x="133160" y="9205"/>
                  <a:pt x="0" y="18288"/>
                </a:cubicBezTo>
                <a:cubicBezTo>
                  <a:pt x="-643" y="9451"/>
                  <a:pt x="-340" y="711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30F6D19-382D-DA93-0F5B-8265373776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/>
          <a:stretch>
            <a:fillRect/>
          </a:stretch>
        </p:blipFill>
        <p:spPr>
          <a:xfrm>
            <a:off x="8232673" y="-1107221"/>
            <a:ext cx="3956279" cy="796522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B9E4B1B-AF85-22DB-7C61-2A55FA64F584}"/>
              </a:ext>
            </a:extLst>
          </p:cNvPr>
          <p:cNvSpPr txBox="1"/>
          <p:nvPr/>
        </p:nvSpPr>
        <p:spPr>
          <a:xfrm>
            <a:off x="4251389" y="5022574"/>
            <a:ext cx="38945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    </a:t>
            </a:r>
            <a:r>
              <a:rPr lang="en-US" sz="3600" b="1" dirty="0"/>
              <a:t>Bagan, Burma</a:t>
            </a:r>
          </a:p>
        </p:txBody>
      </p:sp>
    </p:spTree>
    <p:extLst>
      <p:ext uri="{BB962C8B-B14F-4D97-AF65-F5344CB8AC3E}">
        <p14:creationId xmlns:p14="http://schemas.microsoft.com/office/powerpoint/2010/main" val="26642482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Y">
            <a:extLst>
              <a:ext uri="{FF2B5EF4-FFF2-40B4-BE49-F238E27FC236}">
                <a16:creationId xmlns:a16="http://schemas.microsoft.com/office/drawing/2014/main" id="{03670BB0-5D95-B9D4-2B21-D9618664B1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01066"/>
          </a:xfrm>
        </p:spPr>
        <p:txBody>
          <a:bodyPr/>
          <a:lstStyle/>
          <a:p>
            <a:pPr algn="ctr"/>
            <a:endParaRPr lang="en-US" b="1" dirty="0"/>
          </a:p>
        </p:txBody>
      </p:sp>
      <p:pic>
        <p:nvPicPr>
          <p:cNvPr id="5" name="Content Placeholder 4" descr="A group of people climbing a mountain&#10;&#10;AI-generated content may be incorrect.">
            <a:extLst>
              <a:ext uri="{FF2B5EF4-FFF2-40B4-BE49-F238E27FC236}">
                <a16:creationId xmlns:a16="http://schemas.microsoft.com/office/drawing/2014/main" id="{750A571B-AEEC-1E36-92FE-7A47E7EEEA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3918475" y="1702720"/>
            <a:ext cx="6858000" cy="3452561"/>
          </a:xfrm>
          <a:prstGeom prst="rect">
            <a:avLst/>
          </a:prstGeom>
        </p:spPr>
      </p:pic>
      <p:pic>
        <p:nvPicPr>
          <p:cNvPr id="7" name="Picture 6" descr="A large mountain peak with trees with Half Dome in the background&#10;&#10;AI-generated content may be incorrect.">
            <a:extLst>
              <a:ext uri="{FF2B5EF4-FFF2-40B4-BE49-F238E27FC236}">
                <a16:creationId xmlns:a16="http://schemas.microsoft.com/office/drawing/2014/main" id="{A2DED9E7-93BE-8F05-7B4D-002B61D7A0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532699" cy="6858000"/>
          </a:xfrm>
          <a:prstGeom prst="rect">
            <a:avLst/>
          </a:prstGeom>
        </p:spPr>
      </p:pic>
      <p:pic>
        <p:nvPicPr>
          <p:cNvPr id="11" name="Picture 10" descr="A person walking up a mountain&#10;&#10;AI-generated content may be incorrect.">
            <a:extLst>
              <a:ext uri="{FF2B5EF4-FFF2-40B4-BE49-F238E27FC236}">
                <a16:creationId xmlns:a16="http://schemas.microsoft.com/office/drawing/2014/main" id="{F2EECE3D-4AAB-02A4-5D90-B6AC34BD5B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62247" y="0"/>
            <a:ext cx="3122517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8C0677F-5EF8-A3ED-F968-916D84D78A6A}"/>
              </a:ext>
            </a:extLst>
          </p:cNvPr>
          <p:cNvSpPr txBox="1"/>
          <p:nvPr/>
        </p:nvSpPr>
        <p:spPr>
          <a:xfrm>
            <a:off x="838200" y="119270"/>
            <a:ext cx="40074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       Yosemite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DAC17D3-7124-58DB-E2A3-A491D50A5CC1}"/>
              </a:ext>
            </a:extLst>
          </p:cNvPr>
          <p:cNvSpPr txBox="1"/>
          <p:nvPr/>
        </p:nvSpPr>
        <p:spPr>
          <a:xfrm>
            <a:off x="5621192" y="119270"/>
            <a:ext cx="34525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  Half Dome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46898E-178A-8423-4DEC-0CD4CC3F3A4C}"/>
              </a:ext>
            </a:extLst>
          </p:cNvPr>
          <p:cNvSpPr txBox="1"/>
          <p:nvPr/>
        </p:nvSpPr>
        <p:spPr>
          <a:xfrm>
            <a:off x="9374573" y="119270"/>
            <a:ext cx="21757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     Hike</a:t>
            </a:r>
          </a:p>
        </p:txBody>
      </p:sp>
    </p:spTree>
    <p:extLst>
      <p:ext uri="{BB962C8B-B14F-4D97-AF65-F5344CB8AC3E}">
        <p14:creationId xmlns:p14="http://schemas.microsoft.com/office/powerpoint/2010/main" val="25689187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7E23F-F752-401F-7F22-840C35B13D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1234195" cy="45719"/>
          </a:xfrm>
        </p:spPr>
        <p:txBody>
          <a:bodyPr>
            <a:normAutofit fontScale="90000"/>
          </a:bodyPr>
          <a:lstStyle/>
          <a:p>
            <a:pPr algn="ctr"/>
            <a:endParaRPr lang="en-US" b="1" dirty="0"/>
          </a:p>
        </p:txBody>
      </p:sp>
      <p:pic>
        <p:nvPicPr>
          <p:cNvPr id="5" name="Content Placeholder 4" descr="A group of people wearing clothing&#10;&#10;AI-generated content may be incorrect.">
            <a:extLst>
              <a:ext uri="{FF2B5EF4-FFF2-40B4-BE49-F238E27FC236}">
                <a16:creationId xmlns:a16="http://schemas.microsoft.com/office/drawing/2014/main" id="{3294F81D-CE90-66DF-792A-3ACFF5274B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3E8A08F-9220-D5A8-688B-862CF36C34A4}"/>
              </a:ext>
            </a:extLst>
          </p:cNvPr>
          <p:cNvSpPr txBox="1"/>
          <p:nvPr/>
        </p:nvSpPr>
        <p:spPr>
          <a:xfrm>
            <a:off x="1457739" y="203318"/>
            <a:ext cx="106146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          Colorado River Rafting:  Toga Party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55956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06B3E46-2E8A-397F-E8A8-6ED0D64949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32848"/>
          <a:stretch>
            <a:fillRect/>
          </a:stretch>
        </p:blipFill>
        <p:spPr>
          <a:xfrm>
            <a:off x="20" y="291548"/>
            <a:ext cx="12188952" cy="696733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C87CFD3-FBD9-0041-50DB-78070D8F4189}"/>
              </a:ext>
            </a:extLst>
          </p:cNvPr>
          <p:cNvSpPr txBox="1"/>
          <p:nvPr/>
        </p:nvSpPr>
        <p:spPr>
          <a:xfrm>
            <a:off x="1" y="291548"/>
            <a:ext cx="12188972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    </a:t>
            </a:r>
            <a:r>
              <a:rPr lang="en-US" sz="4400" b="1" dirty="0">
                <a:solidFill>
                  <a:schemeClr val="bg1"/>
                </a:solidFill>
              </a:rPr>
              <a:t>Milford Sound, South Island, New Zealand</a:t>
            </a:r>
            <a:br>
              <a:rPr lang="en-US" dirty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21518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Ea">
            <a:extLst>
              <a:ext uri="{FF2B5EF4-FFF2-40B4-BE49-F238E27FC236}">
                <a16:creationId xmlns:a16="http://schemas.microsoft.com/office/drawing/2014/main" id="{55198BAA-B0EF-7C2D-7BE1-FBD389709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55291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     Easter  Island</a:t>
            </a:r>
          </a:p>
        </p:txBody>
      </p:sp>
      <p:pic>
        <p:nvPicPr>
          <p:cNvPr id="5" name="Content Placeholder 4" descr="A person standing in front of a large statue with Easter Island in the background&#10;&#10;AI-generated content may be incorrect.">
            <a:extLst>
              <a:ext uri="{FF2B5EF4-FFF2-40B4-BE49-F238E27FC236}">
                <a16:creationId xmlns:a16="http://schemas.microsoft.com/office/drawing/2014/main" id="{48D76765-D30C-7E27-8CDA-F67EE36CEA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365126"/>
            <a:ext cx="4068802" cy="7506663"/>
          </a:xfrm>
          <a:prstGeom prst="rect">
            <a:avLst/>
          </a:prstGeom>
        </p:spPr>
      </p:pic>
      <p:pic>
        <p:nvPicPr>
          <p:cNvPr id="9" name="Picture 8" descr="A group of stone statues on a hill with Easter Island in the background&#10;&#10;AI-generated content may be incorrect.">
            <a:extLst>
              <a:ext uri="{FF2B5EF4-FFF2-40B4-BE49-F238E27FC236}">
                <a16:creationId xmlns:a16="http://schemas.microsoft.com/office/drawing/2014/main" id="{77B8E0C6-AEF2-C7EC-B12D-650C60D5C5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6215" y="365126"/>
            <a:ext cx="7945785" cy="750666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A9CA4E1-1759-D3DC-8572-63C4184B54A2}"/>
              </a:ext>
            </a:extLst>
          </p:cNvPr>
          <p:cNvSpPr txBox="1"/>
          <p:nvPr/>
        </p:nvSpPr>
        <p:spPr>
          <a:xfrm>
            <a:off x="4359965" y="530087"/>
            <a:ext cx="55132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     </a:t>
            </a:r>
            <a:r>
              <a:rPr lang="en-US" sz="4400" b="1" dirty="0"/>
              <a:t>Easter Island</a:t>
            </a:r>
          </a:p>
        </p:txBody>
      </p:sp>
    </p:spTree>
    <p:extLst>
      <p:ext uri="{BB962C8B-B14F-4D97-AF65-F5344CB8AC3E}">
        <p14:creationId xmlns:p14="http://schemas.microsoft.com/office/powerpoint/2010/main" val="18481253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Icebergs in the ocean&#10;&#10;AI-generated content may be incorrect.">
            <a:extLst>
              <a:ext uri="{FF2B5EF4-FFF2-40B4-BE49-F238E27FC236}">
                <a16:creationId xmlns:a16="http://schemas.microsoft.com/office/drawing/2014/main" id="{C5D04CBE-5648-3D3E-6EE3-54D6BFA43B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9352" r="3520" b="-1"/>
          <a:stretch>
            <a:fillRect/>
          </a:stretch>
        </p:blipFill>
        <p:spPr>
          <a:xfrm>
            <a:off x="-1504" y="-503584"/>
            <a:ext cx="12191980" cy="736158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ED5E89A-9F9D-F142-5783-291AB7697B61}"/>
              </a:ext>
            </a:extLst>
          </p:cNvPr>
          <p:cNvSpPr txBox="1"/>
          <p:nvPr/>
        </p:nvSpPr>
        <p:spPr>
          <a:xfrm>
            <a:off x="4363656" y="92597"/>
            <a:ext cx="584051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/>
              <a:t>      Antarctica</a:t>
            </a:r>
          </a:p>
        </p:txBody>
      </p:sp>
    </p:spTree>
    <p:extLst>
      <p:ext uri="{BB962C8B-B14F-4D97-AF65-F5344CB8AC3E}">
        <p14:creationId xmlns:p14="http://schemas.microsoft.com/office/powerpoint/2010/main" val="22344149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AE3E10-4BF0-7AB2-E54F-66E84040F3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6904" y="0"/>
            <a:ext cx="10296896" cy="781878"/>
          </a:xfrm>
        </p:spPr>
        <p:txBody>
          <a:bodyPr>
            <a:normAutofit/>
          </a:bodyPr>
          <a:lstStyle/>
          <a:p>
            <a:r>
              <a:rPr lang="en-US" dirty="0"/>
              <a:t>                    </a:t>
            </a:r>
            <a:r>
              <a:rPr lang="en-US" sz="4000" b="1" dirty="0"/>
              <a:t>Travel Thoughts To Live By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50CD5F-F4AC-9FD5-618A-3A28626F15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78774"/>
            <a:ext cx="12192000" cy="6105123"/>
          </a:xfrm>
        </p:spPr>
        <p:txBody>
          <a:bodyPr>
            <a:normAutofit fontScale="25000" lnSpcReduction="20000"/>
          </a:bodyPr>
          <a:lstStyle/>
          <a:p>
            <a:r>
              <a:rPr lang="en-US" sz="10800" b="1" dirty="0"/>
              <a:t>“The world is a book and those who do not travel read only one page.”    </a:t>
            </a:r>
          </a:p>
          <a:p>
            <a:pPr marL="0" indent="0">
              <a:buNone/>
            </a:pPr>
            <a:r>
              <a:rPr lang="en-US" sz="10800" b="1" dirty="0"/>
              <a:t>     --  Saint Augustine </a:t>
            </a:r>
          </a:p>
          <a:p>
            <a:endParaRPr lang="en-US" sz="10800" b="1" dirty="0"/>
          </a:p>
          <a:p>
            <a:r>
              <a:rPr lang="en-US" sz="10800" b="1" dirty="0"/>
              <a:t>“We shall not cease from exploring and the end of all our traveling will be to arrive where we started and know the place for the first time.”</a:t>
            </a:r>
          </a:p>
          <a:p>
            <a:pPr marL="0" indent="0">
              <a:buNone/>
            </a:pPr>
            <a:r>
              <a:rPr lang="en-US" sz="10800" b="1" dirty="0"/>
              <a:t>     --  TS Eliot</a:t>
            </a:r>
          </a:p>
          <a:p>
            <a:endParaRPr lang="en-US" sz="10800" b="1" dirty="0"/>
          </a:p>
          <a:p>
            <a:r>
              <a:rPr lang="en-US" sz="10800" b="1" dirty="0"/>
              <a:t>“I shall be telling this with a sigh somewhere ages and ages hence: Two roads diverged in a wood, and I – I took the one less traveled by, and that has made all the difference.”    --  Robert Frost</a:t>
            </a:r>
          </a:p>
          <a:p>
            <a:pPr marL="0" indent="0">
              <a:buNone/>
            </a:pPr>
            <a:endParaRPr lang="en-US" sz="10800" b="1" dirty="0"/>
          </a:p>
          <a:p>
            <a:r>
              <a:rPr lang="en-US" sz="10800" b="1" dirty="0"/>
              <a:t>“Life is either a great adventure, or nothing at all.”    --  Helen Keller</a:t>
            </a:r>
          </a:p>
          <a:p>
            <a:pPr marL="0" indent="0">
              <a:buNone/>
            </a:pPr>
            <a:endParaRPr lang="en-US" sz="10800" b="1" dirty="0"/>
          </a:p>
          <a:p>
            <a:r>
              <a:rPr lang="en-US" sz="10800" b="1" dirty="0"/>
              <a:t>“I get to </a:t>
            </a:r>
            <a:r>
              <a:rPr lang="en-US" sz="10800" b="1" i="1" u="sng" dirty="0"/>
              <a:t>CREATE</a:t>
            </a:r>
            <a:r>
              <a:rPr lang="en-US" sz="10800" b="1" dirty="0"/>
              <a:t> who I am, where I want to go and who/what I will be.  How fortunate am I?  I need to be </a:t>
            </a:r>
            <a:r>
              <a:rPr lang="en-US" sz="10800" b="1" u="sng" dirty="0"/>
              <a:t>intentional </a:t>
            </a:r>
            <a:r>
              <a:rPr lang="en-US" sz="10800" b="1" dirty="0"/>
              <a:t>and do it well.”   -- Glenn Detrick</a:t>
            </a:r>
          </a:p>
          <a:p>
            <a:pPr marL="0" indent="0">
              <a:buNone/>
            </a:pPr>
            <a:endParaRPr lang="en-US" sz="10800" b="1" dirty="0"/>
          </a:p>
          <a:p>
            <a:endParaRPr lang="en-US" sz="6700" b="1" dirty="0"/>
          </a:p>
          <a:p>
            <a:endParaRPr lang="en-US" sz="6700" b="1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31365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C0215-C81C-5FC5-A400-9FEFAEAC53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1354"/>
            <a:ext cx="10515600" cy="903383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4AD445-2858-480B-0190-1E9DAC1EBD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34736"/>
            <a:ext cx="12192000" cy="5486959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sz="9800" dirty="0"/>
              <a:t>    </a:t>
            </a:r>
            <a:r>
              <a:rPr lang="en-US" sz="11200" b="1" dirty="0"/>
              <a:t>My</a:t>
            </a:r>
            <a:r>
              <a:rPr lang="en-US" sz="9800" b="1" dirty="0"/>
              <a:t> </a:t>
            </a:r>
            <a:r>
              <a:rPr lang="en-US" sz="11200" b="1" dirty="0"/>
              <a:t>Personal Website:   </a:t>
            </a:r>
            <a:r>
              <a:rPr lang="en-US" sz="11200" b="1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www.gdetrick.org</a:t>
            </a:r>
            <a:endParaRPr lang="en-US" sz="11200" b="1" dirty="0"/>
          </a:p>
          <a:p>
            <a:pPr lvl="1"/>
            <a:r>
              <a:rPr lang="en-US" sz="11200" b="1" dirty="0"/>
              <a:t>Travel Section</a:t>
            </a:r>
          </a:p>
          <a:p>
            <a:pPr lvl="1"/>
            <a:r>
              <a:rPr lang="en-US" sz="11200" b="1" dirty="0"/>
              <a:t>Book Notes</a:t>
            </a:r>
          </a:p>
          <a:p>
            <a:pPr lvl="1"/>
            <a:r>
              <a:rPr lang="en-US" sz="11200" b="1" dirty="0"/>
              <a:t>Education Section</a:t>
            </a:r>
          </a:p>
          <a:p>
            <a:pPr lvl="1"/>
            <a:r>
              <a:rPr lang="en-US" sz="11200" b="1" dirty="0"/>
              <a:t>Chelsea Centers – Nepal and St. Louis</a:t>
            </a:r>
          </a:p>
          <a:p>
            <a:pPr marL="457200" lvl="1" indent="0">
              <a:buNone/>
            </a:pPr>
            <a:endParaRPr lang="en-US" sz="11200" b="1" dirty="0"/>
          </a:p>
          <a:p>
            <a:pPr marL="457200" lvl="1" indent="0">
              <a:buNone/>
            </a:pPr>
            <a:r>
              <a:rPr lang="en-US" sz="11200" b="1" dirty="0"/>
              <a:t>Email:  </a:t>
            </a:r>
            <a:r>
              <a:rPr lang="en-US" sz="11200" b="1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Glenn.Detrick@gmail.com</a:t>
            </a:r>
            <a:endParaRPr lang="en-US" sz="11200" b="1" dirty="0"/>
          </a:p>
          <a:p>
            <a:pPr marL="457200" lvl="1" indent="0">
              <a:buNone/>
            </a:pPr>
            <a:endParaRPr lang="en-US" sz="11200" b="1" dirty="0"/>
          </a:p>
          <a:p>
            <a:pPr marL="457200" lvl="1" indent="0">
              <a:buNone/>
            </a:pPr>
            <a:r>
              <a:rPr lang="en-US" sz="11200" b="1" dirty="0"/>
              <a:t>Book Recommendation:  “Man’s Search for Meaning” by Viktor Frankl</a:t>
            </a:r>
          </a:p>
          <a:p>
            <a:pPr marL="457200" lvl="1" indent="0">
              <a:buNone/>
            </a:pPr>
            <a:endParaRPr lang="en-US" sz="11200" b="1" dirty="0"/>
          </a:p>
          <a:p>
            <a:pPr marL="457200" lvl="1" indent="0">
              <a:buNone/>
            </a:pPr>
            <a:r>
              <a:rPr lang="en-US" sz="11200" b="1" dirty="0"/>
              <a:t>Countries and Territories List (330):  </a:t>
            </a:r>
            <a:r>
              <a:rPr lang="en-US" sz="11200" b="1" dirty="0" err="1"/>
              <a:t>www.Travelerscenturyclub.org</a:t>
            </a:r>
            <a:endParaRPr lang="en-US" sz="11200" b="1" dirty="0"/>
          </a:p>
          <a:p>
            <a:pPr marL="457200" lvl="1" indent="0">
              <a:buNone/>
            </a:pPr>
            <a:r>
              <a:rPr lang="en-US" sz="11200" b="1" dirty="0"/>
              <a:t>(”Travel Dreams Sold Here” by Graydon (Gig) Gwin, at Amazon)</a:t>
            </a:r>
          </a:p>
          <a:p>
            <a:pPr marL="457200" lvl="1" indent="0">
              <a:buNone/>
            </a:pPr>
            <a:endParaRPr lang="en-US" sz="4800" b="1" dirty="0"/>
          </a:p>
          <a:p>
            <a:pPr marL="457200" lvl="1" indent="0" algn="ctr">
              <a:buNone/>
            </a:pPr>
            <a:endParaRPr lang="en-US" sz="3500" b="1" dirty="0"/>
          </a:p>
          <a:p>
            <a:pPr marL="457200" lvl="1" indent="0" algn="ctr">
              <a:buNone/>
            </a:pPr>
            <a:r>
              <a:rPr lang="en-US" sz="16000" b="1" u="sng" dirty="0"/>
              <a:t>BE</a:t>
            </a:r>
            <a:r>
              <a:rPr lang="en-US" sz="16000" b="1" dirty="0"/>
              <a:t>  INTENTIONAL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81183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2067</TotalTime>
  <Words>446</Words>
  <Application>Microsoft Macintosh PowerPoint</Application>
  <PresentationFormat>Widescreen</PresentationFormat>
  <Paragraphs>90</Paragraphs>
  <Slides>19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Aptos</vt:lpstr>
      <vt:lpstr>Aptos Display</vt:lpstr>
      <vt:lpstr>Arial</vt:lpstr>
      <vt:lpstr>Times New Roman</vt:lpstr>
      <vt:lpstr>Office Theme</vt:lpstr>
      <vt:lpstr>So, You Think You Want To Travel?  Co-Sponsors:  Honors College Service Club and Engineers Without Borders  Campbell Hall Michigan State University </vt:lpstr>
      <vt:lpstr>The Message of This Presentation:</vt:lpstr>
      <vt:lpstr>MSU Global Focus Photo Competitions Alumni Division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Easter  Island</vt:lpstr>
      <vt:lpstr>PowerPoint Presentation</vt:lpstr>
      <vt:lpstr>                    Travel Thoughts To Live By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Glenn Detrick</dc:creator>
  <cp:lastModifiedBy>Glenn Detrick</cp:lastModifiedBy>
  <cp:revision>53</cp:revision>
  <dcterms:created xsi:type="dcterms:W3CDTF">2026-03-03T20:17:39Z</dcterms:created>
  <dcterms:modified xsi:type="dcterms:W3CDTF">2026-04-02T04:56:17Z</dcterms:modified>
</cp:coreProperties>
</file>